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6" r:id="rId5"/>
    <p:sldId id="267" r:id="rId6"/>
    <p:sldId id="268" r:id="rId7"/>
    <p:sldId id="269" r:id="rId8"/>
    <p:sldId id="270" r:id="rId9"/>
    <p:sldId id="271" r:id="rId10"/>
    <p:sldId id="264" r:id="rId11"/>
    <p:sldId id="273" r:id="rId12"/>
    <p:sldId id="274" r:id="rId13"/>
    <p:sldId id="27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D9E312-5975-44A8-A094-37C9AE9130D2}" v="15" dt="2025-02-28T04:39:57.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Chitramoy (Omaha)" userId="b02e09d6-29e8-4e72-a082-80806ef322b3" providerId="ADAL" clId="{CED9E312-5975-44A8-A094-37C9AE9130D2}"/>
    <pc:docChg chg="undo custSel addSld modSld">
      <pc:chgData name="Mukherjee, Chitramoy (Omaha)" userId="b02e09d6-29e8-4e72-a082-80806ef322b3" providerId="ADAL" clId="{CED9E312-5975-44A8-A094-37C9AE9130D2}" dt="2025-02-28T04:40:29.001" v="339" actId="478"/>
      <pc:docMkLst>
        <pc:docMk/>
      </pc:docMkLst>
      <pc:sldChg chg="modSp mod">
        <pc:chgData name="Mukherjee, Chitramoy (Omaha)" userId="b02e09d6-29e8-4e72-a082-80806ef322b3" providerId="ADAL" clId="{CED9E312-5975-44A8-A094-37C9AE9130D2}" dt="2025-02-28T04:07:00.559" v="9" actId="115"/>
        <pc:sldMkLst>
          <pc:docMk/>
          <pc:sldMk cId="3378899318" sldId="256"/>
        </pc:sldMkLst>
        <pc:spChg chg="mod">
          <ac:chgData name="Mukherjee, Chitramoy (Omaha)" userId="b02e09d6-29e8-4e72-a082-80806ef322b3" providerId="ADAL" clId="{CED9E312-5975-44A8-A094-37C9AE9130D2}" dt="2025-02-28T04:07:00.559" v="9" actId="115"/>
          <ac:spMkLst>
            <pc:docMk/>
            <pc:sldMk cId="3378899318" sldId="256"/>
            <ac:spMk id="2" creationId="{1406C51B-7923-3FCD-9F3B-D359C17C45F4}"/>
          </ac:spMkLst>
        </pc:spChg>
      </pc:sldChg>
      <pc:sldChg chg="modSp mod">
        <pc:chgData name="Mukherjee, Chitramoy (Omaha)" userId="b02e09d6-29e8-4e72-a082-80806ef322b3" providerId="ADAL" clId="{CED9E312-5975-44A8-A094-37C9AE9130D2}" dt="2025-02-28T04:08:20.576" v="17" actId="20577"/>
        <pc:sldMkLst>
          <pc:docMk/>
          <pc:sldMk cId="1087902478" sldId="257"/>
        </pc:sldMkLst>
        <pc:spChg chg="mod">
          <ac:chgData name="Mukherjee, Chitramoy (Omaha)" userId="b02e09d6-29e8-4e72-a082-80806ef322b3" providerId="ADAL" clId="{CED9E312-5975-44A8-A094-37C9AE9130D2}" dt="2025-02-28T04:07:40.642" v="12" actId="20577"/>
          <ac:spMkLst>
            <pc:docMk/>
            <pc:sldMk cId="1087902478" sldId="257"/>
            <ac:spMk id="4" creationId="{6D0EB147-B311-4C47-AC8A-4857C404D107}"/>
          </ac:spMkLst>
        </pc:spChg>
        <pc:spChg chg="mod">
          <ac:chgData name="Mukherjee, Chitramoy (Omaha)" userId="b02e09d6-29e8-4e72-a082-80806ef322b3" providerId="ADAL" clId="{CED9E312-5975-44A8-A094-37C9AE9130D2}" dt="2025-02-28T04:08:20.576" v="17" actId="20577"/>
          <ac:spMkLst>
            <pc:docMk/>
            <pc:sldMk cId="1087902478" sldId="257"/>
            <ac:spMk id="11" creationId="{91653203-C51C-8494-2CF7-D03883DFA97D}"/>
          </ac:spMkLst>
        </pc:spChg>
      </pc:sldChg>
      <pc:sldChg chg="modSp mod">
        <pc:chgData name="Mukherjee, Chitramoy (Omaha)" userId="b02e09d6-29e8-4e72-a082-80806ef322b3" providerId="ADAL" clId="{CED9E312-5975-44A8-A094-37C9AE9130D2}" dt="2025-02-28T04:11:33.944" v="68" actId="20577"/>
        <pc:sldMkLst>
          <pc:docMk/>
          <pc:sldMk cId="496425999" sldId="258"/>
        </pc:sldMkLst>
        <pc:spChg chg="mod">
          <ac:chgData name="Mukherjee, Chitramoy (Omaha)" userId="b02e09d6-29e8-4e72-a082-80806ef322b3" providerId="ADAL" clId="{CED9E312-5975-44A8-A094-37C9AE9130D2}" dt="2025-02-28T04:11:33.944" v="68" actId="20577"/>
          <ac:spMkLst>
            <pc:docMk/>
            <pc:sldMk cId="496425999" sldId="258"/>
            <ac:spMk id="4" creationId="{C2D22AF0-9BFD-32E5-DF19-4A24274E1654}"/>
          </ac:spMkLst>
        </pc:spChg>
      </pc:sldChg>
      <pc:sldChg chg="addSp delSp modSp mod">
        <pc:chgData name="Mukherjee, Chitramoy (Omaha)" userId="b02e09d6-29e8-4e72-a082-80806ef322b3" providerId="ADAL" clId="{CED9E312-5975-44A8-A094-37C9AE9130D2}" dt="2025-02-28T04:36:42.538" v="267" actId="1076"/>
        <pc:sldMkLst>
          <pc:docMk/>
          <pc:sldMk cId="1190421681" sldId="264"/>
        </pc:sldMkLst>
        <pc:spChg chg="mod">
          <ac:chgData name="Mukherjee, Chitramoy (Omaha)" userId="b02e09d6-29e8-4e72-a082-80806ef322b3" providerId="ADAL" clId="{CED9E312-5975-44A8-A094-37C9AE9130D2}" dt="2025-02-28T04:34:59.901" v="252" actId="1076"/>
          <ac:spMkLst>
            <pc:docMk/>
            <pc:sldMk cId="1190421681" sldId="264"/>
            <ac:spMk id="2" creationId="{F936B524-4EE4-6FDA-500A-B4D014405CD5}"/>
          </ac:spMkLst>
        </pc:spChg>
        <pc:spChg chg="add mod">
          <ac:chgData name="Mukherjee, Chitramoy (Omaha)" userId="b02e09d6-29e8-4e72-a082-80806ef322b3" providerId="ADAL" clId="{CED9E312-5975-44A8-A094-37C9AE9130D2}" dt="2025-02-28T04:36:17.481" v="265" actId="108"/>
          <ac:spMkLst>
            <pc:docMk/>
            <pc:sldMk cId="1190421681" sldId="264"/>
            <ac:spMk id="5" creationId="{11A1E557-70A4-0C57-A6D5-D3D2038BDC32}"/>
          </ac:spMkLst>
        </pc:spChg>
        <pc:picChg chg="add mod">
          <ac:chgData name="Mukherjee, Chitramoy (Omaha)" userId="b02e09d6-29e8-4e72-a082-80806ef322b3" providerId="ADAL" clId="{CED9E312-5975-44A8-A094-37C9AE9130D2}" dt="2025-02-28T04:36:42.538" v="267" actId="1076"/>
          <ac:picMkLst>
            <pc:docMk/>
            <pc:sldMk cId="1190421681" sldId="264"/>
            <ac:picMk id="3" creationId="{4C3C298F-F8C7-7CD6-AEC7-3C032DD5CEF3}"/>
          </ac:picMkLst>
        </pc:picChg>
        <pc:picChg chg="del">
          <ac:chgData name="Mukherjee, Chitramoy (Omaha)" userId="b02e09d6-29e8-4e72-a082-80806ef322b3" providerId="ADAL" clId="{CED9E312-5975-44A8-A094-37C9AE9130D2}" dt="2025-02-28T04:30:06.634" v="218" actId="478"/>
          <ac:picMkLst>
            <pc:docMk/>
            <pc:sldMk cId="1190421681" sldId="264"/>
            <ac:picMk id="1026" creationId="{D51CD488-1BDC-7C70-7592-BA1AE7A186CB}"/>
          </ac:picMkLst>
        </pc:picChg>
      </pc:sldChg>
      <pc:sldChg chg="modSp mod">
        <pc:chgData name="Mukherjee, Chitramoy (Omaha)" userId="b02e09d6-29e8-4e72-a082-80806ef322b3" providerId="ADAL" clId="{CED9E312-5975-44A8-A094-37C9AE9130D2}" dt="2025-02-28T04:13:25.015" v="78" actId="20577"/>
        <pc:sldMkLst>
          <pc:docMk/>
          <pc:sldMk cId="309337898" sldId="266"/>
        </pc:sldMkLst>
        <pc:spChg chg="mod">
          <ac:chgData name="Mukherjee, Chitramoy (Omaha)" userId="b02e09d6-29e8-4e72-a082-80806ef322b3" providerId="ADAL" clId="{CED9E312-5975-44A8-A094-37C9AE9130D2}" dt="2025-02-28T04:13:25.015" v="78" actId="20577"/>
          <ac:spMkLst>
            <pc:docMk/>
            <pc:sldMk cId="309337898" sldId="266"/>
            <ac:spMk id="4" creationId="{F62F2698-4182-297F-0BE5-822DD2CF67BC}"/>
          </ac:spMkLst>
        </pc:spChg>
      </pc:sldChg>
      <pc:sldChg chg="addSp delSp modSp mod">
        <pc:chgData name="Mukherjee, Chitramoy (Omaha)" userId="b02e09d6-29e8-4e72-a082-80806ef322b3" providerId="ADAL" clId="{CED9E312-5975-44A8-A094-37C9AE9130D2}" dt="2025-02-28T04:29:43.754" v="217" actId="20577"/>
        <pc:sldMkLst>
          <pc:docMk/>
          <pc:sldMk cId="1023109238" sldId="267"/>
        </pc:sldMkLst>
        <pc:spChg chg="mod">
          <ac:chgData name="Mukherjee, Chitramoy (Omaha)" userId="b02e09d6-29e8-4e72-a082-80806ef322b3" providerId="ADAL" clId="{CED9E312-5975-44A8-A094-37C9AE9130D2}" dt="2025-02-28T04:29:43.754" v="217" actId="20577"/>
          <ac:spMkLst>
            <pc:docMk/>
            <pc:sldMk cId="1023109238" sldId="267"/>
            <ac:spMk id="7" creationId="{28DCCE17-A9F8-E0C6-A335-A6A2B633526C}"/>
          </ac:spMkLst>
        </pc:spChg>
        <pc:spChg chg="mod">
          <ac:chgData name="Mukherjee, Chitramoy (Omaha)" userId="b02e09d6-29e8-4e72-a082-80806ef322b3" providerId="ADAL" clId="{CED9E312-5975-44A8-A094-37C9AE9130D2}" dt="2025-02-28T04:17:52.288" v="116" actId="12"/>
          <ac:spMkLst>
            <pc:docMk/>
            <pc:sldMk cId="1023109238" sldId="267"/>
            <ac:spMk id="26" creationId="{F504408C-50FA-CFD3-D196-4A6F14DD950A}"/>
          </ac:spMkLst>
        </pc:spChg>
        <pc:picChg chg="add mod">
          <ac:chgData name="Mukherjee, Chitramoy (Omaha)" userId="b02e09d6-29e8-4e72-a082-80806ef322b3" providerId="ADAL" clId="{CED9E312-5975-44A8-A094-37C9AE9130D2}" dt="2025-02-28T04:14:08.393" v="84" actId="14100"/>
          <ac:picMkLst>
            <pc:docMk/>
            <pc:sldMk cId="1023109238" sldId="267"/>
            <ac:picMk id="2" creationId="{D375B6B6-0159-2779-1E65-2717A83620BA}"/>
          </ac:picMkLst>
        </pc:picChg>
        <pc:picChg chg="del">
          <ac:chgData name="Mukherjee, Chitramoy (Omaha)" userId="b02e09d6-29e8-4e72-a082-80806ef322b3" providerId="ADAL" clId="{CED9E312-5975-44A8-A094-37C9AE9130D2}" dt="2025-02-28T04:13:47.799" v="79" actId="478"/>
          <ac:picMkLst>
            <pc:docMk/>
            <pc:sldMk cId="1023109238" sldId="267"/>
            <ac:picMk id="4" creationId="{466E33A5-BC62-3B78-1D86-DE2ACB25FAB9}"/>
          </ac:picMkLst>
        </pc:picChg>
      </pc:sldChg>
      <pc:sldChg chg="addSp delSp modSp mod">
        <pc:chgData name="Mukherjee, Chitramoy (Omaha)" userId="b02e09d6-29e8-4e72-a082-80806ef322b3" providerId="ADAL" clId="{CED9E312-5975-44A8-A094-37C9AE9130D2}" dt="2025-02-28T04:29:22.352" v="209" actId="20577"/>
        <pc:sldMkLst>
          <pc:docMk/>
          <pc:sldMk cId="1360300112" sldId="268"/>
        </pc:sldMkLst>
        <pc:spChg chg="mod">
          <ac:chgData name="Mukherjee, Chitramoy (Omaha)" userId="b02e09d6-29e8-4e72-a082-80806ef322b3" providerId="ADAL" clId="{CED9E312-5975-44A8-A094-37C9AE9130D2}" dt="2025-02-28T04:29:22.352" v="209" actId="20577"/>
          <ac:spMkLst>
            <pc:docMk/>
            <pc:sldMk cId="1360300112" sldId="268"/>
            <ac:spMk id="7" creationId="{68730168-3781-9D32-480A-21531FD0DB25}"/>
          </ac:spMkLst>
        </pc:spChg>
        <pc:spChg chg="mod">
          <ac:chgData name="Mukherjee, Chitramoy (Omaha)" userId="b02e09d6-29e8-4e72-a082-80806ef322b3" providerId="ADAL" clId="{CED9E312-5975-44A8-A094-37C9AE9130D2}" dt="2025-02-28T04:29:10.572" v="203" actId="1076"/>
          <ac:spMkLst>
            <pc:docMk/>
            <pc:sldMk cId="1360300112" sldId="268"/>
            <ac:spMk id="26" creationId="{2184E32E-7AC3-227A-E762-69268BB5497E}"/>
          </ac:spMkLst>
        </pc:spChg>
        <pc:picChg chg="add mod">
          <ac:chgData name="Mukherjee, Chitramoy (Omaha)" userId="b02e09d6-29e8-4e72-a082-80806ef322b3" providerId="ADAL" clId="{CED9E312-5975-44A8-A094-37C9AE9130D2}" dt="2025-02-28T04:18:50.097" v="122" actId="14100"/>
          <ac:picMkLst>
            <pc:docMk/>
            <pc:sldMk cId="1360300112" sldId="268"/>
            <ac:picMk id="2" creationId="{241601B3-E688-27D5-3AC9-B80F4E9222B9}"/>
          </ac:picMkLst>
        </pc:picChg>
        <pc:picChg chg="del">
          <ac:chgData name="Mukherjee, Chitramoy (Omaha)" userId="b02e09d6-29e8-4e72-a082-80806ef322b3" providerId="ADAL" clId="{CED9E312-5975-44A8-A094-37C9AE9130D2}" dt="2025-02-28T04:18:35.449" v="117" actId="478"/>
          <ac:picMkLst>
            <pc:docMk/>
            <pc:sldMk cId="1360300112" sldId="268"/>
            <ac:picMk id="3" creationId="{017C2B3E-419B-D3D5-436D-E5E10529C545}"/>
          </ac:picMkLst>
        </pc:picChg>
      </pc:sldChg>
      <pc:sldChg chg="addSp delSp modSp mod">
        <pc:chgData name="Mukherjee, Chitramoy (Omaha)" userId="b02e09d6-29e8-4e72-a082-80806ef322b3" providerId="ADAL" clId="{CED9E312-5975-44A8-A094-37C9AE9130D2}" dt="2025-02-28T04:29:02.573" v="202" actId="1076"/>
        <pc:sldMkLst>
          <pc:docMk/>
          <pc:sldMk cId="1170665626" sldId="269"/>
        </pc:sldMkLst>
        <pc:spChg chg="mod">
          <ac:chgData name="Mukherjee, Chitramoy (Omaha)" userId="b02e09d6-29e8-4e72-a082-80806ef322b3" providerId="ADAL" clId="{CED9E312-5975-44A8-A094-37C9AE9130D2}" dt="2025-02-28T04:22:17.883" v="151" actId="113"/>
          <ac:spMkLst>
            <pc:docMk/>
            <pc:sldMk cId="1170665626" sldId="269"/>
            <ac:spMk id="7" creationId="{10242A60-1671-0856-736B-D3B503FE29FD}"/>
          </ac:spMkLst>
        </pc:spChg>
        <pc:spChg chg="mod">
          <ac:chgData name="Mukherjee, Chitramoy (Omaha)" userId="b02e09d6-29e8-4e72-a082-80806ef322b3" providerId="ADAL" clId="{CED9E312-5975-44A8-A094-37C9AE9130D2}" dt="2025-02-28T04:29:02.573" v="202" actId="1076"/>
          <ac:spMkLst>
            <pc:docMk/>
            <pc:sldMk cId="1170665626" sldId="269"/>
            <ac:spMk id="26" creationId="{1D239F03-B27C-B46F-3FC5-C4FDE8884047}"/>
          </ac:spMkLst>
        </pc:spChg>
        <pc:picChg chg="add mod">
          <ac:chgData name="Mukherjee, Chitramoy (Omaha)" userId="b02e09d6-29e8-4e72-a082-80806ef322b3" providerId="ADAL" clId="{CED9E312-5975-44A8-A094-37C9AE9130D2}" dt="2025-02-28T04:21:51.877" v="148" actId="14100"/>
          <ac:picMkLst>
            <pc:docMk/>
            <pc:sldMk cId="1170665626" sldId="269"/>
            <ac:picMk id="2" creationId="{C1F40D0E-6DBA-564C-D950-109B1B135C08}"/>
          </ac:picMkLst>
        </pc:picChg>
        <pc:picChg chg="del">
          <ac:chgData name="Mukherjee, Chitramoy (Omaha)" userId="b02e09d6-29e8-4e72-a082-80806ef322b3" providerId="ADAL" clId="{CED9E312-5975-44A8-A094-37C9AE9130D2}" dt="2025-02-28T04:21:32.479" v="144" actId="478"/>
          <ac:picMkLst>
            <pc:docMk/>
            <pc:sldMk cId="1170665626" sldId="269"/>
            <ac:picMk id="3" creationId="{4526FA8B-E276-AA80-1840-E0FD17358AC7}"/>
          </ac:picMkLst>
        </pc:picChg>
      </pc:sldChg>
      <pc:sldChg chg="addSp delSp modSp mod">
        <pc:chgData name="Mukherjee, Chitramoy (Omaha)" userId="b02e09d6-29e8-4e72-a082-80806ef322b3" providerId="ADAL" clId="{CED9E312-5975-44A8-A094-37C9AE9130D2}" dt="2025-02-28T04:28:52.721" v="201" actId="20577"/>
        <pc:sldMkLst>
          <pc:docMk/>
          <pc:sldMk cId="3688459083" sldId="270"/>
        </pc:sldMkLst>
        <pc:spChg chg="mod">
          <ac:chgData name="Mukherjee, Chitramoy (Omaha)" userId="b02e09d6-29e8-4e72-a082-80806ef322b3" providerId="ADAL" clId="{CED9E312-5975-44A8-A094-37C9AE9130D2}" dt="2025-02-28T04:28:52.721" v="201" actId="20577"/>
          <ac:spMkLst>
            <pc:docMk/>
            <pc:sldMk cId="3688459083" sldId="270"/>
            <ac:spMk id="7" creationId="{48BB148D-D7D4-A8AB-F899-E6D147E4F38F}"/>
          </ac:spMkLst>
        </pc:spChg>
        <pc:spChg chg="mod">
          <ac:chgData name="Mukherjee, Chitramoy (Omaha)" userId="b02e09d6-29e8-4e72-a082-80806ef322b3" providerId="ADAL" clId="{CED9E312-5975-44A8-A094-37C9AE9130D2}" dt="2025-02-28T04:28:36.326" v="194" actId="1076"/>
          <ac:spMkLst>
            <pc:docMk/>
            <pc:sldMk cId="3688459083" sldId="270"/>
            <ac:spMk id="26" creationId="{EC7EBA4D-71D2-6C9E-7489-0E2273078E3D}"/>
          </ac:spMkLst>
        </pc:spChg>
        <pc:picChg chg="add mod">
          <ac:chgData name="Mukherjee, Chitramoy (Omaha)" userId="b02e09d6-29e8-4e72-a082-80806ef322b3" providerId="ADAL" clId="{CED9E312-5975-44A8-A094-37C9AE9130D2}" dt="2025-02-28T04:23:26.584" v="166" actId="14100"/>
          <ac:picMkLst>
            <pc:docMk/>
            <pc:sldMk cId="3688459083" sldId="270"/>
            <ac:picMk id="2" creationId="{E8145D6F-1A8E-60DF-BD8A-FE59FCC6BEEA}"/>
          </ac:picMkLst>
        </pc:picChg>
        <pc:picChg chg="del">
          <ac:chgData name="Mukherjee, Chitramoy (Omaha)" userId="b02e09d6-29e8-4e72-a082-80806ef322b3" providerId="ADAL" clId="{CED9E312-5975-44A8-A094-37C9AE9130D2}" dt="2025-02-28T04:23:13.078" v="162" actId="478"/>
          <ac:picMkLst>
            <pc:docMk/>
            <pc:sldMk cId="3688459083" sldId="270"/>
            <ac:picMk id="3" creationId="{452E3034-D731-CDEF-86B6-F84C69FC3775}"/>
          </ac:picMkLst>
        </pc:picChg>
      </pc:sldChg>
      <pc:sldChg chg="addSp delSp modSp mod">
        <pc:chgData name="Mukherjee, Chitramoy (Omaha)" userId="b02e09d6-29e8-4e72-a082-80806ef322b3" providerId="ADAL" clId="{CED9E312-5975-44A8-A094-37C9AE9130D2}" dt="2025-02-28T04:28:28.747" v="193" actId="1076"/>
        <pc:sldMkLst>
          <pc:docMk/>
          <pc:sldMk cId="2892590827" sldId="271"/>
        </pc:sldMkLst>
        <pc:spChg chg="mod">
          <ac:chgData name="Mukherjee, Chitramoy (Omaha)" userId="b02e09d6-29e8-4e72-a082-80806ef322b3" providerId="ADAL" clId="{CED9E312-5975-44A8-A094-37C9AE9130D2}" dt="2025-02-28T04:27:44.462" v="185" actId="113"/>
          <ac:spMkLst>
            <pc:docMk/>
            <pc:sldMk cId="2892590827" sldId="271"/>
            <ac:spMk id="7" creationId="{FA14DFA2-98E8-FFFF-B654-E1CB1F43CFA0}"/>
          </ac:spMkLst>
        </pc:spChg>
        <pc:spChg chg="mod">
          <ac:chgData name="Mukherjee, Chitramoy (Omaha)" userId="b02e09d6-29e8-4e72-a082-80806ef322b3" providerId="ADAL" clId="{CED9E312-5975-44A8-A094-37C9AE9130D2}" dt="2025-02-28T04:28:28.747" v="193" actId="1076"/>
          <ac:spMkLst>
            <pc:docMk/>
            <pc:sldMk cId="2892590827" sldId="271"/>
            <ac:spMk id="26" creationId="{2FB5CC7C-6EC3-444B-898C-FFCDB988B987}"/>
          </ac:spMkLst>
        </pc:spChg>
        <pc:picChg chg="add mod">
          <ac:chgData name="Mukherjee, Chitramoy (Omaha)" userId="b02e09d6-29e8-4e72-a082-80806ef322b3" providerId="ADAL" clId="{CED9E312-5975-44A8-A094-37C9AE9130D2}" dt="2025-02-28T04:25:59.291" v="183" actId="14100"/>
          <ac:picMkLst>
            <pc:docMk/>
            <pc:sldMk cId="2892590827" sldId="271"/>
            <ac:picMk id="2" creationId="{4E86013C-8C24-719F-E174-72690F15D469}"/>
          </ac:picMkLst>
        </pc:picChg>
        <pc:picChg chg="del">
          <ac:chgData name="Mukherjee, Chitramoy (Omaha)" userId="b02e09d6-29e8-4e72-a082-80806ef322b3" providerId="ADAL" clId="{CED9E312-5975-44A8-A094-37C9AE9130D2}" dt="2025-02-28T04:25:33.734" v="180" actId="478"/>
          <ac:picMkLst>
            <pc:docMk/>
            <pc:sldMk cId="2892590827" sldId="271"/>
            <ac:picMk id="3" creationId="{6E74C498-1412-6CB6-596B-D92E313F4AF8}"/>
          </ac:picMkLst>
        </pc:picChg>
      </pc:sldChg>
      <pc:sldChg chg="delSp mod">
        <pc:chgData name="Mukherjee, Chitramoy (Omaha)" userId="b02e09d6-29e8-4e72-a082-80806ef322b3" providerId="ADAL" clId="{CED9E312-5975-44A8-A094-37C9AE9130D2}" dt="2025-02-28T04:40:29.001" v="339" actId="478"/>
        <pc:sldMkLst>
          <pc:docMk/>
          <pc:sldMk cId="3910674525" sldId="272"/>
        </pc:sldMkLst>
        <pc:picChg chg="del">
          <ac:chgData name="Mukherjee, Chitramoy (Omaha)" userId="b02e09d6-29e8-4e72-a082-80806ef322b3" providerId="ADAL" clId="{CED9E312-5975-44A8-A094-37C9AE9130D2}" dt="2025-02-28T04:40:29.001" v="339" actId="478"/>
          <ac:picMkLst>
            <pc:docMk/>
            <pc:sldMk cId="3910674525" sldId="272"/>
            <ac:picMk id="3" creationId="{8D38D4CB-BDEA-CC20-A3CD-83C51D900B55}"/>
          </ac:picMkLst>
        </pc:picChg>
      </pc:sldChg>
      <pc:sldChg chg="addSp delSp modSp add mod">
        <pc:chgData name="Mukherjee, Chitramoy (Omaha)" userId="b02e09d6-29e8-4e72-a082-80806ef322b3" providerId="ADAL" clId="{CED9E312-5975-44A8-A094-37C9AE9130D2}" dt="2025-02-28T04:40:14.686" v="338" actId="1076"/>
        <pc:sldMkLst>
          <pc:docMk/>
          <pc:sldMk cId="3065586944" sldId="273"/>
        </pc:sldMkLst>
        <pc:spChg chg="mod">
          <ac:chgData name="Mukherjee, Chitramoy (Omaha)" userId="b02e09d6-29e8-4e72-a082-80806ef322b3" providerId="ADAL" clId="{CED9E312-5975-44A8-A094-37C9AE9130D2}" dt="2025-02-28T04:37:36.726" v="294" actId="20577"/>
          <ac:spMkLst>
            <pc:docMk/>
            <pc:sldMk cId="3065586944" sldId="273"/>
            <ac:spMk id="2" creationId="{F936B524-4EE4-6FDA-500A-B4D014405CD5}"/>
          </ac:spMkLst>
        </pc:spChg>
        <pc:spChg chg="del mod">
          <ac:chgData name="Mukherjee, Chitramoy (Omaha)" userId="b02e09d6-29e8-4e72-a082-80806ef322b3" providerId="ADAL" clId="{CED9E312-5975-44A8-A094-37C9AE9130D2}" dt="2025-02-28T04:37:19.898" v="271" actId="21"/>
          <ac:spMkLst>
            <pc:docMk/>
            <pc:sldMk cId="3065586944" sldId="273"/>
            <ac:spMk id="5" creationId="{11A1E557-70A4-0C57-A6D5-D3D2038BDC32}"/>
          </ac:spMkLst>
        </pc:spChg>
        <pc:picChg chg="del">
          <ac:chgData name="Mukherjee, Chitramoy (Omaha)" userId="b02e09d6-29e8-4e72-a082-80806ef322b3" providerId="ADAL" clId="{CED9E312-5975-44A8-A094-37C9AE9130D2}" dt="2025-02-28T04:37:11.426" v="269" actId="478"/>
          <ac:picMkLst>
            <pc:docMk/>
            <pc:sldMk cId="3065586944" sldId="273"/>
            <ac:picMk id="3" creationId="{4C3C298F-F8C7-7CD6-AEC7-3C032DD5CEF3}"/>
          </ac:picMkLst>
        </pc:picChg>
        <pc:picChg chg="add mod">
          <ac:chgData name="Mukherjee, Chitramoy (Omaha)" userId="b02e09d6-29e8-4e72-a082-80806ef322b3" providerId="ADAL" clId="{CED9E312-5975-44A8-A094-37C9AE9130D2}" dt="2025-02-28T04:38:33.360" v="304" actId="14100"/>
          <ac:picMkLst>
            <pc:docMk/>
            <pc:sldMk cId="3065586944" sldId="273"/>
            <ac:picMk id="4" creationId="{0E529144-E326-70B1-85B0-CACF49A42D14}"/>
          </ac:picMkLst>
        </pc:picChg>
        <pc:picChg chg="add mod">
          <ac:chgData name="Mukherjee, Chitramoy (Omaha)" userId="b02e09d6-29e8-4e72-a082-80806ef322b3" providerId="ADAL" clId="{CED9E312-5975-44A8-A094-37C9AE9130D2}" dt="2025-02-28T04:38:30.095" v="303" actId="14100"/>
          <ac:picMkLst>
            <pc:docMk/>
            <pc:sldMk cId="3065586944" sldId="273"/>
            <ac:picMk id="7" creationId="{9CEE0237-0775-C60C-BBF4-6A3B46830DA8}"/>
          </ac:picMkLst>
        </pc:picChg>
        <pc:picChg chg="add mod">
          <ac:chgData name="Mukherjee, Chitramoy (Omaha)" userId="b02e09d6-29e8-4e72-a082-80806ef322b3" providerId="ADAL" clId="{CED9E312-5975-44A8-A094-37C9AE9130D2}" dt="2025-02-28T04:40:08.740" v="337" actId="1076"/>
          <ac:picMkLst>
            <pc:docMk/>
            <pc:sldMk cId="3065586944" sldId="273"/>
            <ac:picMk id="8" creationId="{57DD9F34-D7FE-75AD-DF12-A43028D4ADD9}"/>
          </ac:picMkLst>
        </pc:picChg>
        <pc:picChg chg="add mod">
          <ac:chgData name="Mukherjee, Chitramoy (Omaha)" userId="b02e09d6-29e8-4e72-a082-80806ef322b3" providerId="ADAL" clId="{CED9E312-5975-44A8-A094-37C9AE9130D2}" dt="2025-02-28T04:40:14.686" v="338" actId="1076"/>
          <ac:picMkLst>
            <pc:docMk/>
            <pc:sldMk cId="3065586944" sldId="273"/>
            <ac:picMk id="9" creationId="{7F9230F2-8C8B-6521-0284-9FE11FD0464B}"/>
          </ac:picMkLst>
        </pc:picChg>
      </pc:sldChg>
      <pc:sldChg chg="addSp delSp modSp add mod">
        <pc:chgData name="Mukherjee, Chitramoy (Omaha)" userId="b02e09d6-29e8-4e72-a082-80806ef322b3" providerId="ADAL" clId="{CED9E312-5975-44A8-A094-37C9AE9130D2}" dt="2025-02-28T04:39:43.073" v="333" actId="14100"/>
        <pc:sldMkLst>
          <pc:docMk/>
          <pc:sldMk cId="3309576053" sldId="274"/>
        </pc:sldMkLst>
        <pc:spChg chg="mod">
          <ac:chgData name="Mukherjee, Chitramoy (Omaha)" userId="b02e09d6-29e8-4e72-a082-80806ef322b3" providerId="ADAL" clId="{CED9E312-5975-44A8-A094-37C9AE9130D2}" dt="2025-02-28T04:39:32.283" v="330" actId="20577"/>
          <ac:spMkLst>
            <pc:docMk/>
            <pc:sldMk cId="3309576053" sldId="274"/>
            <ac:spMk id="2" creationId="{F387D628-6466-3E3E-7D3B-5502F7BE2766}"/>
          </ac:spMkLst>
        </pc:spChg>
        <pc:picChg chg="add mod">
          <ac:chgData name="Mukherjee, Chitramoy (Omaha)" userId="b02e09d6-29e8-4e72-a082-80806ef322b3" providerId="ADAL" clId="{CED9E312-5975-44A8-A094-37C9AE9130D2}" dt="2025-02-28T04:39:43.073" v="333" actId="14100"/>
          <ac:picMkLst>
            <pc:docMk/>
            <pc:sldMk cId="3309576053" sldId="274"/>
            <ac:picMk id="3" creationId="{58EA6138-D450-399B-BDFF-3466A3E1A073}"/>
          </ac:picMkLst>
        </pc:picChg>
        <pc:picChg chg="del">
          <ac:chgData name="Mukherjee, Chitramoy (Omaha)" userId="b02e09d6-29e8-4e72-a082-80806ef322b3" providerId="ADAL" clId="{CED9E312-5975-44A8-A094-37C9AE9130D2}" dt="2025-02-28T04:39:11.737" v="310" actId="478"/>
          <ac:picMkLst>
            <pc:docMk/>
            <pc:sldMk cId="3309576053" sldId="274"/>
            <ac:picMk id="4" creationId="{92BE5B63-628B-DE0D-70EC-06BE454C182E}"/>
          </ac:picMkLst>
        </pc:picChg>
        <pc:picChg chg="del">
          <ac:chgData name="Mukherjee, Chitramoy (Omaha)" userId="b02e09d6-29e8-4e72-a082-80806ef322b3" providerId="ADAL" clId="{CED9E312-5975-44A8-A094-37C9AE9130D2}" dt="2025-02-28T04:39:13.612" v="311" actId="478"/>
          <ac:picMkLst>
            <pc:docMk/>
            <pc:sldMk cId="3309576053" sldId="274"/>
            <ac:picMk id="7" creationId="{C6F8479E-6842-2D1B-699F-D476FC7BE736}"/>
          </ac:picMkLst>
        </pc:picChg>
        <pc:picChg chg="del">
          <ac:chgData name="Mukherjee, Chitramoy (Omaha)" userId="b02e09d6-29e8-4e72-a082-80806ef322b3" providerId="ADAL" clId="{CED9E312-5975-44A8-A094-37C9AE9130D2}" dt="2025-02-28T04:39:09.857" v="309" actId="478"/>
          <ac:picMkLst>
            <pc:docMk/>
            <pc:sldMk cId="3309576053" sldId="274"/>
            <ac:picMk id="8" creationId="{A2D67CBA-5B9F-1202-A059-B2309CE9CF42}"/>
          </ac:picMkLst>
        </pc:picChg>
      </pc:sldChg>
    </pc:docChg>
  </pc:docChgLst>
  <pc:docChgLst>
    <pc:chgData name="Mukherjee, Chitramoy (Omaha)" userId="b02e09d6-29e8-4e72-a082-80806ef322b3" providerId="ADAL" clId="{9DB77800-494E-43C7-ACCD-ECFD7EC12E0C}"/>
    <pc:docChg chg="undo custSel addSld delSld modSld">
      <pc:chgData name="Mukherjee, Chitramoy (Omaha)" userId="b02e09d6-29e8-4e72-a082-80806ef322b3" providerId="ADAL" clId="{9DB77800-494E-43C7-ACCD-ECFD7EC12E0C}" dt="2025-01-23T00:04:14.060" v="708"/>
      <pc:docMkLst>
        <pc:docMk/>
      </pc:docMkLst>
      <pc:sldChg chg="addSp delSp modSp mod modTransition modAnim">
        <pc:chgData name="Mukherjee, Chitramoy (Omaha)" userId="b02e09d6-29e8-4e72-a082-80806ef322b3" providerId="ADAL" clId="{9DB77800-494E-43C7-ACCD-ECFD7EC12E0C}" dt="2025-01-23T00:04:14.060" v="708"/>
        <pc:sldMkLst>
          <pc:docMk/>
          <pc:sldMk cId="3378899318" sldId="256"/>
        </pc:sldMkLst>
        <pc:spChg chg="mod">
          <ac:chgData name="Mukherjee, Chitramoy (Omaha)" userId="b02e09d6-29e8-4e72-a082-80806ef322b3" providerId="ADAL" clId="{9DB77800-494E-43C7-ACCD-ECFD7EC12E0C}" dt="2025-01-20T13:56:43.984" v="5" actId="255"/>
          <ac:spMkLst>
            <pc:docMk/>
            <pc:sldMk cId="3378899318" sldId="256"/>
            <ac:spMk id="2" creationId="{1406C51B-7923-3FCD-9F3B-D359C17C45F4}"/>
          </ac:spMkLst>
        </pc:spChg>
        <pc:spChg chg="add">
          <ac:chgData name="Mukherjee, Chitramoy (Omaha)" userId="b02e09d6-29e8-4e72-a082-80806ef322b3" providerId="ADAL" clId="{9DB77800-494E-43C7-ACCD-ECFD7EC12E0C}" dt="2025-01-20T13:57:13.514" v="6" actId="22"/>
          <ac:spMkLst>
            <pc:docMk/>
            <pc:sldMk cId="3378899318" sldId="256"/>
            <ac:spMk id="4" creationId="{DE0D3C23-0FD2-F36E-1235-B60B7663924B}"/>
          </ac:spMkLst>
        </pc:spChg>
      </pc:sldChg>
      <pc:sldChg chg="addSp delSp modSp mod modTransition modAnim">
        <pc:chgData name="Mukherjee, Chitramoy (Omaha)" userId="b02e09d6-29e8-4e72-a082-80806ef322b3" providerId="ADAL" clId="{9DB77800-494E-43C7-ACCD-ECFD7EC12E0C}" dt="2025-01-23T00:04:14.060" v="708"/>
        <pc:sldMkLst>
          <pc:docMk/>
          <pc:sldMk cId="1087902478" sldId="257"/>
        </pc:sldMkLst>
        <pc:spChg chg="add mod">
          <ac:chgData name="Mukherjee, Chitramoy (Omaha)" userId="b02e09d6-29e8-4e72-a082-80806ef322b3" providerId="ADAL" clId="{9DB77800-494E-43C7-ACCD-ECFD7EC12E0C}" dt="2025-01-21T04:39:22.771" v="305" actId="20577"/>
          <ac:spMkLst>
            <pc:docMk/>
            <pc:sldMk cId="1087902478" sldId="257"/>
            <ac:spMk id="4" creationId="{6D0EB147-B311-4C47-AC8A-4857C404D107}"/>
          </ac:spMkLst>
        </pc:spChg>
        <pc:spChg chg="add mod">
          <ac:chgData name="Mukherjee, Chitramoy (Omaha)" userId="b02e09d6-29e8-4e72-a082-80806ef322b3" providerId="ADAL" clId="{9DB77800-494E-43C7-ACCD-ECFD7EC12E0C}" dt="2025-01-21T04:44:34.270" v="324" actId="27636"/>
          <ac:spMkLst>
            <pc:docMk/>
            <pc:sldMk cId="1087902478" sldId="257"/>
            <ac:spMk id="6" creationId="{36331F2A-B48B-DE1F-BB29-E888CE94C0A7}"/>
          </ac:spMkLst>
        </pc:spChg>
        <pc:spChg chg="add mod">
          <ac:chgData name="Mukherjee, Chitramoy (Omaha)" userId="b02e09d6-29e8-4e72-a082-80806ef322b3" providerId="ADAL" clId="{9DB77800-494E-43C7-ACCD-ECFD7EC12E0C}" dt="2025-01-21T04:44:39.430" v="325" actId="255"/>
          <ac:spMkLst>
            <pc:docMk/>
            <pc:sldMk cId="1087902478" sldId="257"/>
            <ac:spMk id="9" creationId="{13A58C79-5B56-DA44-199A-527458756989}"/>
          </ac:spMkLst>
        </pc:spChg>
        <pc:spChg chg="add mod">
          <ac:chgData name="Mukherjee, Chitramoy (Omaha)" userId="b02e09d6-29e8-4e72-a082-80806ef322b3" providerId="ADAL" clId="{9DB77800-494E-43C7-ACCD-ECFD7EC12E0C}" dt="2025-01-21T04:39:01.317" v="298" actId="20577"/>
          <ac:spMkLst>
            <pc:docMk/>
            <pc:sldMk cId="1087902478" sldId="257"/>
            <ac:spMk id="11" creationId="{91653203-C51C-8494-2CF7-D03883DFA97D}"/>
          </ac:spMkLst>
        </pc:spChg>
      </pc:sldChg>
      <pc:sldChg chg="addSp delSp modSp mod modTransition setBg modAnim">
        <pc:chgData name="Mukherjee, Chitramoy (Omaha)" userId="b02e09d6-29e8-4e72-a082-80806ef322b3" providerId="ADAL" clId="{9DB77800-494E-43C7-ACCD-ECFD7EC12E0C}" dt="2025-01-23T00:04:14.060" v="708"/>
        <pc:sldMkLst>
          <pc:docMk/>
          <pc:sldMk cId="496425999" sldId="258"/>
        </pc:sldMkLst>
        <pc:spChg chg="add mod">
          <ac:chgData name="Mukherjee, Chitramoy (Omaha)" userId="b02e09d6-29e8-4e72-a082-80806ef322b3" providerId="ADAL" clId="{9DB77800-494E-43C7-ACCD-ECFD7EC12E0C}" dt="2025-01-21T04:41:51.667" v="310" actId="108"/>
          <ac:spMkLst>
            <pc:docMk/>
            <pc:sldMk cId="496425999" sldId="258"/>
            <ac:spMk id="4" creationId="{C2D22AF0-9BFD-32E5-DF19-4A24274E1654}"/>
          </ac:spMkLst>
        </pc:spChg>
        <pc:spChg chg="add mod">
          <ac:chgData name="Mukherjee, Chitramoy (Omaha)" userId="b02e09d6-29e8-4e72-a082-80806ef322b3" providerId="ADAL" clId="{9DB77800-494E-43C7-ACCD-ECFD7EC12E0C}" dt="2025-01-21T04:44:13.973" v="320" actId="255"/>
          <ac:spMkLst>
            <pc:docMk/>
            <pc:sldMk cId="496425999" sldId="258"/>
            <ac:spMk id="7" creationId="{08E01E38-E1E2-0A53-27E8-17D36FC9844B}"/>
          </ac:spMkLst>
        </pc:spChg>
      </pc:sldChg>
      <pc:sldChg chg="del">
        <pc:chgData name="Mukherjee, Chitramoy (Omaha)" userId="b02e09d6-29e8-4e72-a082-80806ef322b3" providerId="ADAL" clId="{9DB77800-494E-43C7-ACCD-ECFD7EC12E0C}" dt="2025-01-21T04:50:15.108" v="439" actId="47"/>
        <pc:sldMkLst>
          <pc:docMk/>
          <pc:sldMk cId="1698397818" sldId="259"/>
        </pc:sldMkLst>
      </pc:sldChg>
      <pc:sldChg chg="del">
        <pc:chgData name="Mukherjee, Chitramoy (Omaha)" userId="b02e09d6-29e8-4e72-a082-80806ef322b3" providerId="ADAL" clId="{9DB77800-494E-43C7-ACCD-ECFD7EC12E0C}" dt="2025-01-21T04:50:15.572" v="440" actId="47"/>
        <pc:sldMkLst>
          <pc:docMk/>
          <pc:sldMk cId="3341438773" sldId="260"/>
        </pc:sldMkLst>
      </pc:sldChg>
      <pc:sldChg chg="del">
        <pc:chgData name="Mukherjee, Chitramoy (Omaha)" userId="b02e09d6-29e8-4e72-a082-80806ef322b3" providerId="ADAL" clId="{9DB77800-494E-43C7-ACCD-ECFD7EC12E0C}" dt="2025-01-21T04:50:16.453" v="441" actId="47"/>
        <pc:sldMkLst>
          <pc:docMk/>
          <pc:sldMk cId="1025164678" sldId="261"/>
        </pc:sldMkLst>
      </pc:sldChg>
      <pc:sldChg chg="del">
        <pc:chgData name="Mukherjee, Chitramoy (Omaha)" userId="b02e09d6-29e8-4e72-a082-80806ef322b3" providerId="ADAL" clId="{9DB77800-494E-43C7-ACCD-ECFD7EC12E0C}" dt="2025-01-21T04:50:17.134" v="442" actId="47"/>
        <pc:sldMkLst>
          <pc:docMk/>
          <pc:sldMk cId="873730555" sldId="262"/>
        </pc:sldMkLst>
      </pc:sldChg>
      <pc:sldChg chg="del">
        <pc:chgData name="Mukherjee, Chitramoy (Omaha)" userId="b02e09d6-29e8-4e72-a082-80806ef322b3" providerId="ADAL" clId="{9DB77800-494E-43C7-ACCD-ECFD7EC12E0C}" dt="2025-01-21T04:50:17.870" v="443" actId="47"/>
        <pc:sldMkLst>
          <pc:docMk/>
          <pc:sldMk cId="1485387813" sldId="263"/>
        </pc:sldMkLst>
      </pc:sldChg>
      <pc:sldChg chg="addSp modSp modTransition">
        <pc:chgData name="Mukherjee, Chitramoy (Omaha)" userId="b02e09d6-29e8-4e72-a082-80806ef322b3" providerId="ADAL" clId="{9DB77800-494E-43C7-ACCD-ECFD7EC12E0C}" dt="2025-01-23T00:04:14.060" v="708"/>
        <pc:sldMkLst>
          <pc:docMk/>
          <pc:sldMk cId="1190421681" sldId="264"/>
        </pc:sldMkLst>
      </pc:sldChg>
      <pc:sldChg chg="addSp delSp modSp add del mod">
        <pc:chgData name="Mukherjee, Chitramoy (Omaha)" userId="b02e09d6-29e8-4e72-a082-80806ef322b3" providerId="ADAL" clId="{9DB77800-494E-43C7-ACCD-ECFD7EC12E0C}" dt="2025-01-22T23:52:22.072" v="699" actId="47"/>
        <pc:sldMkLst>
          <pc:docMk/>
          <pc:sldMk cId="2603740062" sldId="265"/>
        </pc:sldMkLst>
      </pc:sldChg>
      <pc:sldChg chg="addSp modSp add mod modTransition setBg">
        <pc:chgData name="Mukherjee, Chitramoy (Omaha)" userId="b02e09d6-29e8-4e72-a082-80806ef322b3" providerId="ADAL" clId="{9DB77800-494E-43C7-ACCD-ECFD7EC12E0C}" dt="2025-01-23T00:04:14.060" v="708"/>
        <pc:sldMkLst>
          <pc:docMk/>
          <pc:sldMk cId="309337898" sldId="266"/>
        </pc:sldMkLst>
        <pc:spChg chg="mod">
          <ac:chgData name="Mukherjee, Chitramoy (Omaha)" userId="b02e09d6-29e8-4e72-a082-80806ef322b3" providerId="ADAL" clId="{9DB77800-494E-43C7-ACCD-ECFD7EC12E0C}" dt="2025-01-22T23:36:12.399" v="697" actId="20577"/>
          <ac:spMkLst>
            <pc:docMk/>
            <pc:sldMk cId="309337898" sldId="266"/>
            <ac:spMk id="4" creationId="{F62F2698-4182-297F-0BE5-822DD2CF67BC}"/>
          </ac:spMkLst>
        </pc:spChg>
        <pc:spChg chg="mod">
          <ac:chgData name="Mukherjee, Chitramoy (Omaha)" userId="b02e09d6-29e8-4e72-a082-80806ef322b3" providerId="ADAL" clId="{9DB77800-494E-43C7-ACCD-ECFD7EC12E0C}" dt="2025-01-21T04:45:23.013" v="328" actId="108"/>
          <ac:spMkLst>
            <pc:docMk/>
            <pc:sldMk cId="309337898" sldId="266"/>
            <ac:spMk id="7" creationId="{A653B0A4-A961-8696-A52E-0D384326B088}"/>
          </ac:spMkLst>
        </pc:spChg>
      </pc:sldChg>
      <pc:sldChg chg="addSp delSp modSp add mod modTransition setBg">
        <pc:chgData name="Mukherjee, Chitramoy (Omaha)" userId="b02e09d6-29e8-4e72-a082-80806ef322b3" providerId="ADAL" clId="{9DB77800-494E-43C7-ACCD-ECFD7EC12E0C}" dt="2025-01-23T00:04:14.060" v="708"/>
        <pc:sldMkLst>
          <pc:docMk/>
          <pc:sldMk cId="1023109238" sldId="267"/>
        </pc:sldMkLst>
        <pc:spChg chg="mod ord">
          <ac:chgData name="Mukherjee, Chitramoy (Omaha)" userId="b02e09d6-29e8-4e72-a082-80806ef322b3" providerId="ADAL" clId="{9DB77800-494E-43C7-ACCD-ECFD7EC12E0C}" dt="2025-01-21T04:49:10.642" v="433" actId="255"/>
          <ac:spMkLst>
            <pc:docMk/>
            <pc:sldMk cId="1023109238" sldId="267"/>
            <ac:spMk id="7" creationId="{28DCCE17-A9F8-E0C6-A335-A6A2B633526C}"/>
          </ac:spMkLst>
        </pc:spChg>
        <pc:spChg chg="add">
          <ac:chgData name="Mukherjee, Chitramoy (Omaha)" userId="b02e09d6-29e8-4e72-a082-80806ef322b3" providerId="ADAL" clId="{9DB77800-494E-43C7-ACCD-ECFD7EC12E0C}" dt="2025-01-21T04:47:55.162" v="370" actId="26606"/>
          <ac:spMkLst>
            <pc:docMk/>
            <pc:sldMk cId="1023109238" sldId="267"/>
            <ac:spMk id="24" creationId="{3F4C104D-5F30-4811-9376-566B26E4719A}"/>
          </ac:spMkLst>
        </pc:spChg>
        <pc:spChg chg="add">
          <ac:chgData name="Mukherjee, Chitramoy (Omaha)" userId="b02e09d6-29e8-4e72-a082-80806ef322b3" providerId="ADAL" clId="{9DB77800-494E-43C7-ACCD-ECFD7EC12E0C}" dt="2025-01-21T04:47:55.162" v="370" actId="26606"/>
          <ac:spMkLst>
            <pc:docMk/>
            <pc:sldMk cId="1023109238" sldId="267"/>
            <ac:spMk id="25" creationId="{0815E34B-5D02-4E01-A936-E8E1C0AB6F12}"/>
          </ac:spMkLst>
        </pc:spChg>
        <pc:spChg chg="add mod">
          <ac:chgData name="Mukherjee, Chitramoy (Omaha)" userId="b02e09d6-29e8-4e72-a082-80806ef322b3" providerId="ADAL" clId="{9DB77800-494E-43C7-ACCD-ECFD7EC12E0C}" dt="2025-01-21T04:50:05.222" v="435" actId="27636"/>
          <ac:spMkLst>
            <pc:docMk/>
            <pc:sldMk cId="1023109238" sldId="267"/>
            <ac:spMk id="26" creationId="{F504408C-50FA-CFD3-D196-4A6F14DD950A}"/>
          </ac:spMkLst>
        </pc:spChg>
        <pc:spChg chg="add">
          <ac:chgData name="Mukherjee, Chitramoy (Omaha)" userId="b02e09d6-29e8-4e72-a082-80806ef322b3" providerId="ADAL" clId="{9DB77800-494E-43C7-ACCD-ECFD7EC12E0C}" dt="2025-01-21T04:47:55.162" v="370" actId="26606"/>
          <ac:spMkLst>
            <pc:docMk/>
            <pc:sldMk cId="1023109238" sldId="267"/>
            <ac:spMk id="27" creationId="{7DE3414B-B032-4710-A468-D3285E38C5FF}"/>
          </ac:spMkLst>
        </pc:spChg>
      </pc:sldChg>
      <pc:sldChg chg="add del setBg">
        <pc:chgData name="Mukherjee, Chitramoy (Omaha)" userId="b02e09d6-29e8-4e72-a082-80806ef322b3" providerId="ADAL" clId="{9DB77800-494E-43C7-ACCD-ECFD7EC12E0C}" dt="2025-01-21T04:50:12.589" v="436" actId="47"/>
        <pc:sldMkLst>
          <pc:docMk/>
          <pc:sldMk cId="414637138" sldId="268"/>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1360300112" sldId="268"/>
        </pc:sldMkLst>
        <pc:spChg chg="mod">
          <ac:chgData name="Mukherjee, Chitramoy (Omaha)" userId="b02e09d6-29e8-4e72-a082-80806ef322b3" providerId="ADAL" clId="{9DB77800-494E-43C7-ACCD-ECFD7EC12E0C}" dt="2025-01-21T04:51:34.392" v="480" actId="20577"/>
          <ac:spMkLst>
            <pc:docMk/>
            <pc:sldMk cId="1360300112" sldId="268"/>
            <ac:spMk id="7" creationId="{68730168-3781-9D32-480A-21531FD0DB25}"/>
          </ac:spMkLst>
        </pc:spChg>
        <pc:spChg chg="mod">
          <ac:chgData name="Mukherjee, Chitramoy (Omaha)" userId="b02e09d6-29e8-4e72-a082-80806ef322b3" providerId="ADAL" clId="{9DB77800-494E-43C7-ACCD-ECFD7EC12E0C}" dt="2025-01-21T04:52:27.035" v="501" actId="20577"/>
          <ac:spMkLst>
            <pc:docMk/>
            <pc:sldMk cId="1360300112" sldId="268"/>
            <ac:spMk id="26" creationId="{2184E32E-7AC3-227A-E762-69268BB5497E}"/>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1170665626" sldId="269"/>
        </pc:sldMkLst>
        <pc:spChg chg="mod">
          <ac:chgData name="Mukherjee, Chitramoy (Omaha)" userId="b02e09d6-29e8-4e72-a082-80806ef322b3" providerId="ADAL" clId="{9DB77800-494E-43C7-ACCD-ECFD7EC12E0C}" dt="2025-01-21T04:53:33.304" v="552" actId="20577"/>
          <ac:spMkLst>
            <pc:docMk/>
            <pc:sldMk cId="1170665626" sldId="269"/>
            <ac:spMk id="7" creationId="{10242A60-1671-0856-736B-D3B503FE29FD}"/>
          </ac:spMkLst>
        </pc:spChg>
        <pc:spChg chg="mod">
          <ac:chgData name="Mukherjee, Chitramoy (Omaha)" userId="b02e09d6-29e8-4e72-a082-80806ef322b3" providerId="ADAL" clId="{9DB77800-494E-43C7-ACCD-ECFD7EC12E0C}" dt="2025-01-21T04:54:04.185" v="568" actId="20577"/>
          <ac:spMkLst>
            <pc:docMk/>
            <pc:sldMk cId="1170665626" sldId="269"/>
            <ac:spMk id="26" creationId="{1D239F03-B27C-B46F-3FC5-C4FDE8884047}"/>
          </ac:spMkLst>
        </pc:spChg>
      </pc:sldChg>
      <pc:sldChg chg="add del setBg">
        <pc:chgData name="Mukherjee, Chitramoy (Omaha)" userId="b02e09d6-29e8-4e72-a082-80806ef322b3" providerId="ADAL" clId="{9DB77800-494E-43C7-ACCD-ECFD7EC12E0C}" dt="2025-01-21T04:50:13.022" v="437" actId="47"/>
        <pc:sldMkLst>
          <pc:docMk/>
          <pc:sldMk cId="3133745443" sldId="269"/>
        </pc:sldMkLst>
      </pc:sldChg>
      <pc:sldChg chg="add del setBg">
        <pc:chgData name="Mukherjee, Chitramoy (Omaha)" userId="b02e09d6-29e8-4e72-a082-80806ef322b3" providerId="ADAL" clId="{9DB77800-494E-43C7-ACCD-ECFD7EC12E0C}" dt="2025-01-21T04:50:14.210" v="438" actId="47"/>
        <pc:sldMkLst>
          <pc:docMk/>
          <pc:sldMk cId="892071436" sldId="270"/>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3688459083" sldId="270"/>
        </pc:sldMkLst>
        <pc:spChg chg="mod">
          <ac:chgData name="Mukherjee, Chitramoy (Omaha)" userId="b02e09d6-29e8-4e72-a082-80806ef322b3" providerId="ADAL" clId="{9DB77800-494E-43C7-ACCD-ECFD7EC12E0C}" dt="2025-01-21T04:55:33.318" v="594" actId="20577"/>
          <ac:spMkLst>
            <pc:docMk/>
            <pc:sldMk cId="3688459083" sldId="270"/>
            <ac:spMk id="7" creationId="{48BB148D-D7D4-A8AB-F899-E6D147E4F38F}"/>
          </ac:spMkLst>
        </pc:spChg>
        <pc:spChg chg="mod">
          <ac:chgData name="Mukherjee, Chitramoy (Omaha)" userId="b02e09d6-29e8-4e72-a082-80806ef322b3" providerId="ADAL" clId="{9DB77800-494E-43C7-ACCD-ECFD7EC12E0C}" dt="2025-01-21T05:00:29.965" v="602"/>
          <ac:spMkLst>
            <pc:docMk/>
            <pc:sldMk cId="3688459083" sldId="270"/>
            <ac:spMk id="26" creationId="{EC7EBA4D-71D2-6C9E-7489-0E2273078E3D}"/>
          </ac:spMkLst>
        </pc:spChg>
      </pc:sldChg>
      <pc:sldChg chg="addSp delSp modSp add mod modTransition setBg delDesignElem">
        <pc:chgData name="Mukherjee, Chitramoy (Omaha)" userId="b02e09d6-29e8-4e72-a082-80806ef322b3" providerId="ADAL" clId="{9DB77800-494E-43C7-ACCD-ECFD7EC12E0C}" dt="2025-01-23T00:04:14.060" v="708"/>
        <pc:sldMkLst>
          <pc:docMk/>
          <pc:sldMk cId="2892590827" sldId="271"/>
        </pc:sldMkLst>
        <pc:spChg chg="mod">
          <ac:chgData name="Mukherjee, Chitramoy (Omaha)" userId="b02e09d6-29e8-4e72-a082-80806ef322b3" providerId="ADAL" clId="{9DB77800-494E-43C7-ACCD-ECFD7EC12E0C}" dt="2025-01-21T05:01:06.828" v="648" actId="20577"/>
          <ac:spMkLst>
            <pc:docMk/>
            <pc:sldMk cId="2892590827" sldId="271"/>
            <ac:spMk id="7" creationId="{FA14DFA2-98E8-FFFF-B654-E1CB1F43CFA0}"/>
          </ac:spMkLst>
        </pc:spChg>
        <pc:spChg chg="mod">
          <ac:chgData name="Mukherjee, Chitramoy (Omaha)" userId="b02e09d6-29e8-4e72-a082-80806ef322b3" providerId="ADAL" clId="{9DB77800-494E-43C7-ACCD-ECFD7EC12E0C}" dt="2025-01-21T05:00:43.480" v="604" actId="27636"/>
          <ac:spMkLst>
            <pc:docMk/>
            <pc:sldMk cId="2892590827" sldId="271"/>
            <ac:spMk id="26" creationId="{2FB5CC7C-6EC3-444B-898C-FFCDB988B987}"/>
          </ac:spMkLst>
        </pc:spChg>
      </pc:sldChg>
      <pc:sldChg chg="add del">
        <pc:chgData name="Mukherjee, Chitramoy (Omaha)" userId="b02e09d6-29e8-4e72-a082-80806ef322b3" providerId="ADAL" clId="{9DB77800-494E-43C7-ACCD-ECFD7EC12E0C}" dt="2025-01-21T05:01:20.636" v="650" actId="47"/>
        <pc:sldMkLst>
          <pc:docMk/>
          <pc:sldMk cId="2235040609" sldId="272"/>
        </pc:sldMkLst>
      </pc:sldChg>
      <pc:sldChg chg="addSp delSp modSp add mod modTransition setBg">
        <pc:chgData name="Mukherjee, Chitramoy (Omaha)" userId="b02e09d6-29e8-4e72-a082-80806ef322b3" providerId="ADAL" clId="{9DB77800-494E-43C7-ACCD-ECFD7EC12E0C}" dt="2025-01-23T00:04:14.060" v="708"/>
        <pc:sldMkLst>
          <pc:docMk/>
          <pc:sldMk cId="2350415597" sldId="272"/>
        </pc:sldMkLst>
      </pc:sldChg>
    </pc:docChg>
  </pc:docChgLst>
  <pc:docChgLst>
    <pc:chgData name="Mukherjee, Chitramoy (Omaha)" userId="b02e09d6-29e8-4e72-a082-80806ef322b3" providerId="ADAL" clId="{ED9D2BE1-B88F-4C5C-8B30-DA8F076539D7}"/>
    <pc:docChg chg="undo custSel addSld modSld">
      <pc:chgData name="Mukherjee, Chitramoy (Omaha)" userId="b02e09d6-29e8-4e72-a082-80806ef322b3" providerId="ADAL" clId="{ED9D2BE1-B88F-4C5C-8B30-DA8F076539D7}" dt="2024-10-16T19:43:51.107" v="1307" actId="1076"/>
      <pc:docMkLst>
        <pc:docMk/>
      </pc:docMkLst>
      <pc:sldChg chg="addSp delSp modSp new mod">
        <pc:chgData name="Mukherjee, Chitramoy (Omaha)" userId="b02e09d6-29e8-4e72-a082-80806ef322b3" providerId="ADAL" clId="{ED9D2BE1-B88F-4C5C-8B30-DA8F076539D7}" dt="2024-10-16T19:43:51.107" v="1307" actId="1076"/>
        <pc:sldMkLst>
          <pc:docMk/>
          <pc:sldMk cId="3378899318" sldId="256"/>
        </pc:sldMkLst>
      </pc:sldChg>
      <pc:sldChg chg="addSp delSp modSp new mod">
        <pc:chgData name="Mukherjee, Chitramoy (Omaha)" userId="b02e09d6-29e8-4e72-a082-80806ef322b3" providerId="ADAL" clId="{ED9D2BE1-B88F-4C5C-8B30-DA8F076539D7}" dt="2024-10-16T18:57:18.660" v="1034" actId="1076"/>
        <pc:sldMkLst>
          <pc:docMk/>
          <pc:sldMk cId="1087902478" sldId="257"/>
        </pc:sldMkLst>
      </pc:sldChg>
      <pc:sldChg chg="addSp delSp modSp new mod setBg">
        <pc:chgData name="Mukherjee, Chitramoy (Omaha)" userId="b02e09d6-29e8-4e72-a082-80806ef322b3" providerId="ADAL" clId="{ED9D2BE1-B88F-4C5C-8B30-DA8F076539D7}" dt="2024-10-16T19:41:43.269" v="1280" actId="1076"/>
        <pc:sldMkLst>
          <pc:docMk/>
          <pc:sldMk cId="496425999" sldId="258"/>
        </pc:sldMkLst>
      </pc:sldChg>
      <pc:sldChg chg="addSp delSp modSp new mod setBg">
        <pc:chgData name="Mukherjee, Chitramoy (Omaha)" userId="b02e09d6-29e8-4e72-a082-80806ef322b3" providerId="ADAL" clId="{ED9D2BE1-B88F-4C5C-8B30-DA8F076539D7}" dt="2024-10-16T19:41:18.635" v="1277" actId="1076"/>
        <pc:sldMkLst>
          <pc:docMk/>
          <pc:sldMk cId="1698397818" sldId="259"/>
        </pc:sldMkLst>
      </pc:sldChg>
      <pc:sldChg chg="addSp delSp modSp new mod">
        <pc:chgData name="Mukherjee, Chitramoy (Omaha)" userId="b02e09d6-29e8-4e72-a082-80806ef322b3" providerId="ADAL" clId="{ED9D2BE1-B88F-4C5C-8B30-DA8F076539D7}" dt="2024-10-16T19:30:09.721" v="1072" actId="1076"/>
        <pc:sldMkLst>
          <pc:docMk/>
          <pc:sldMk cId="3341438773" sldId="260"/>
        </pc:sldMkLst>
      </pc:sldChg>
      <pc:sldChg chg="addSp delSp modSp new mod setBg">
        <pc:chgData name="Mukherjee, Chitramoy (Omaha)" userId="b02e09d6-29e8-4e72-a082-80806ef322b3" providerId="ADAL" clId="{ED9D2BE1-B88F-4C5C-8B30-DA8F076539D7}" dt="2024-10-16T19:41:52.800" v="1281" actId="1076"/>
        <pc:sldMkLst>
          <pc:docMk/>
          <pc:sldMk cId="1025164678" sldId="261"/>
        </pc:sldMkLst>
      </pc:sldChg>
      <pc:sldChg chg="addSp delSp modSp new mod">
        <pc:chgData name="Mukherjee, Chitramoy (Omaha)" userId="b02e09d6-29e8-4e72-a082-80806ef322b3" providerId="ADAL" clId="{ED9D2BE1-B88F-4C5C-8B30-DA8F076539D7}" dt="2024-10-16T19:41:59.960" v="1282" actId="1076"/>
        <pc:sldMkLst>
          <pc:docMk/>
          <pc:sldMk cId="873730555" sldId="262"/>
        </pc:sldMkLst>
      </pc:sldChg>
      <pc:sldChg chg="addSp delSp modSp new mod setBg">
        <pc:chgData name="Mukherjee, Chitramoy (Omaha)" userId="b02e09d6-29e8-4e72-a082-80806ef322b3" providerId="ADAL" clId="{ED9D2BE1-B88F-4C5C-8B30-DA8F076539D7}" dt="2024-10-16T19:42:19.937" v="1287" actId="26606"/>
        <pc:sldMkLst>
          <pc:docMk/>
          <pc:sldMk cId="1485387813" sldId="263"/>
        </pc:sldMkLst>
      </pc:sldChg>
      <pc:sldChg chg="delSp modSp new mod">
        <pc:chgData name="Mukherjee, Chitramoy (Omaha)" userId="b02e09d6-29e8-4e72-a082-80806ef322b3" providerId="ADAL" clId="{ED9D2BE1-B88F-4C5C-8B30-DA8F076539D7}" dt="2024-10-16T19:43:27.843" v="1304" actId="21"/>
        <pc:sldMkLst>
          <pc:docMk/>
          <pc:sldMk cId="1190421681" sldId="264"/>
        </pc:sldMkLst>
      </pc:sldChg>
    </pc:docChg>
  </pc:docChgLst>
  <pc:docChgLst>
    <pc:chgData name="Mukherjee, Chitramoy (Omaha)" userId="b02e09d6-29e8-4e72-a082-80806ef322b3" providerId="ADAL" clId="{5B107991-E481-4366-B45F-3747E7E27CE7}"/>
    <pc:docChg chg="undo custSel addSld delSld modSld">
      <pc:chgData name="Mukherjee, Chitramoy (Omaha)" userId="b02e09d6-29e8-4e72-a082-80806ef322b3" providerId="ADAL" clId="{5B107991-E481-4366-B45F-3747E7E27CE7}" dt="2025-02-09T04:45:39.839" v="577"/>
      <pc:docMkLst>
        <pc:docMk/>
      </pc:docMkLst>
      <pc:sldChg chg="addSp delSp modSp mod modTransition modAnim">
        <pc:chgData name="Mukherjee, Chitramoy (Omaha)" userId="b02e09d6-29e8-4e72-a082-80806ef322b3" providerId="ADAL" clId="{5B107991-E481-4366-B45F-3747E7E27CE7}" dt="2025-02-08T21:29:25.443" v="428"/>
        <pc:sldMkLst>
          <pc:docMk/>
          <pc:sldMk cId="3378899318" sldId="256"/>
        </pc:sldMkLst>
        <pc:spChg chg="mod">
          <ac:chgData name="Mukherjee, Chitramoy (Omaha)" userId="b02e09d6-29e8-4e72-a082-80806ef322b3" providerId="ADAL" clId="{5B107991-E481-4366-B45F-3747E7E27CE7}" dt="2025-02-08T21:16:55.554" v="415" actId="20577"/>
          <ac:spMkLst>
            <pc:docMk/>
            <pc:sldMk cId="3378899318" sldId="256"/>
            <ac:spMk id="2" creationId="{1406C51B-7923-3FCD-9F3B-D359C17C45F4}"/>
          </ac:spMkLst>
        </pc:spChg>
        <pc:picChg chg="add mod">
          <ac:chgData name="Mukherjee, Chitramoy (Omaha)" userId="b02e09d6-29e8-4e72-a082-80806ef322b3" providerId="ADAL" clId="{5B107991-E481-4366-B45F-3747E7E27CE7}" dt="2025-02-08T21:29:25.443" v="428"/>
          <ac:picMkLst>
            <pc:docMk/>
            <pc:sldMk cId="3378899318" sldId="256"/>
            <ac:picMk id="7" creationId="{895BEBC2-EAF4-1B8F-C45B-FD21F285C603}"/>
          </ac:picMkLst>
        </pc:picChg>
      </pc:sldChg>
      <pc:sldChg chg="addSp delSp modSp mod modTransition modAnim">
        <pc:chgData name="Mukherjee, Chitramoy (Omaha)" userId="b02e09d6-29e8-4e72-a082-80806ef322b3" providerId="ADAL" clId="{5B107991-E481-4366-B45F-3747E7E27CE7}" dt="2025-02-08T21:29:25.443" v="428"/>
        <pc:sldMkLst>
          <pc:docMk/>
          <pc:sldMk cId="1087902478" sldId="257"/>
        </pc:sldMkLst>
        <pc:spChg chg="mod">
          <ac:chgData name="Mukherjee, Chitramoy (Omaha)" userId="b02e09d6-29e8-4e72-a082-80806ef322b3" providerId="ADAL" clId="{5B107991-E481-4366-B45F-3747E7E27CE7}" dt="2025-02-04T01:17:53.240" v="51" actId="108"/>
          <ac:spMkLst>
            <pc:docMk/>
            <pc:sldMk cId="1087902478" sldId="257"/>
            <ac:spMk id="4" creationId="{6D0EB147-B311-4C47-AC8A-4857C404D107}"/>
          </ac:spMkLst>
        </pc:spChg>
        <pc:spChg chg="mod">
          <ac:chgData name="Mukherjee, Chitramoy (Omaha)" userId="b02e09d6-29e8-4e72-a082-80806ef322b3" providerId="ADAL" clId="{5B107991-E481-4366-B45F-3747E7E27CE7}" dt="2025-02-05T22:34:47.558" v="414" actId="20577"/>
          <ac:spMkLst>
            <pc:docMk/>
            <pc:sldMk cId="1087902478" sldId="257"/>
            <ac:spMk id="11" creationId="{91653203-C51C-8494-2CF7-D03883DFA97D}"/>
          </ac:spMkLst>
        </pc:spChg>
        <pc:picChg chg="add mod">
          <ac:chgData name="Mukherjee, Chitramoy (Omaha)" userId="b02e09d6-29e8-4e72-a082-80806ef322b3" providerId="ADAL" clId="{5B107991-E481-4366-B45F-3747E7E27CE7}" dt="2025-02-08T21:29:25.443" v="428"/>
          <ac:picMkLst>
            <pc:docMk/>
            <pc:sldMk cId="1087902478" sldId="257"/>
            <ac:picMk id="7" creationId="{53196123-5F77-BE85-320E-F7B23638A6AE}"/>
          </ac:picMkLst>
        </pc:picChg>
      </pc:sldChg>
      <pc:sldChg chg="addSp delSp modSp mod modTransition modAnim">
        <pc:chgData name="Mukherjee, Chitramoy (Omaha)" userId="b02e09d6-29e8-4e72-a082-80806ef322b3" providerId="ADAL" clId="{5B107991-E481-4366-B45F-3747E7E27CE7}" dt="2025-02-08T21:29:25.443" v="428"/>
        <pc:sldMkLst>
          <pc:docMk/>
          <pc:sldMk cId="496425999" sldId="258"/>
        </pc:sldMkLst>
        <pc:spChg chg="mod">
          <ac:chgData name="Mukherjee, Chitramoy (Omaha)" userId="b02e09d6-29e8-4e72-a082-80806ef322b3" providerId="ADAL" clId="{5B107991-E481-4366-B45F-3747E7E27CE7}" dt="2025-02-04T01:26:49.314" v="195" actId="15"/>
          <ac:spMkLst>
            <pc:docMk/>
            <pc:sldMk cId="496425999" sldId="258"/>
            <ac:spMk id="4" creationId="{C2D22AF0-9BFD-32E5-DF19-4A24274E1654}"/>
          </ac:spMkLst>
        </pc:spChg>
        <pc:picChg chg="add mod">
          <ac:chgData name="Mukherjee, Chitramoy (Omaha)" userId="b02e09d6-29e8-4e72-a082-80806ef322b3" providerId="ADAL" clId="{5B107991-E481-4366-B45F-3747E7E27CE7}" dt="2025-02-08T21:29:25.443" v="428"/>
          <ac:picMkLst>
            <pc:docMk/>
            <pc:sldMk cId="496425999" sldId="258"/>
            <ac:picMk id="3" creationId="{0F7EB849-27CF-0473-754B-1CC19F993B28}"/>
          </ac:picMkLst>
        </pc:picChg>
      </pc:sldChg>
      <pc:sldChg chg="addSp delSp modSp mod modTransition modAnim">
        <pc:chgData name="Mukherjee, Chitramoy (Omaha)" userId="b02e09d6-29e8-4e72-a082-80806ef322b3" providerId="ADAL" clId="{5B107991-E481-4366-B45F-3747E7E27CE7}" dt="2025-02-09T04:45:39.839" v="577"/>
        <pc:sldMkLst>
          <pc:docMk/>
          <pc:sldMk cId="1190421681" sldId="264"/>
        </pc:sldMkLst>
        <pc:spChg chg="mod">
          <ac:chgData name="Mukherjee, Chitramoy (Omaha)" userId="b02e09d6-29e8-4e72-a082-80806ef322b3" providerId="ADAL" clId="{5B107991-E481-4366-B45F-3747E7E27CE7}" dt="2025-02-09T04:25:21.464" v="489" actId="20577"/>
          <ac:spMkLst>
            <pc:docMk/>
            <pc:sldMk cId="1190421681" sldId="264"/>
            <ac:spMk id="2" creationId="{F936B524-4EE4-6FDA-500A-B4D014405CD5}"/>
          </ac:spMkLst>
        </pc:spChg>
        <pc:picChg chg="add mod">
          <ac:chgData name="Mukherjee, Chitramoy (Omaha)" userId="b02e09d6-29e8-4e72-a082-80806ef322b3" providerId="ADAL" clId="{5B107991-E481-4366-B45F-3747E7E27CE7}" dt="2025-02-09T04:45:39.839" v="577"/>
          <ac:picMkLst>
            <pc:docMk/>
            <pc:sldMk cId="1190421681" sldId="264"/>
            <ac:picMk id="6" creationId="{0C9DF8EB-0FF1-735F-94DF-513521848021}"/>
          </ac:picMkLst>
        </pc:picChg>
      </pc:sldChg>
      <pc:sldChg chg="addSp delSp modSp mod modTransition modAnim">
        <pc:chgData name="Mukherjee, Chitramoy (Omaha)" userId="b02e09d6-29e8-4e72-a082-80806ef322b3" providerId="ADAL" clId="{5B107991-E481-4366-B45F-3747E7E27CE7}" dt="2025-02-09T04:31:25.448" v="574" actId="20577"/>
        <pc:sldMkLst>
          <pc:docMk/>
          <pc:sldMk cId="309337898" sldId="266"/>
        </pc:sldMkLst>
        <pc:spChg chg="mod">
          <ac:chgData name="Mukherjee, Chitramoy (Omaha)" userId="b02e09d6-29e8-4e72-a082-80806ef322b3" providerId="ADAL" clId="{5B107991-E481-4366-B45F-3747E7E27CE7}" dt="2025-02-09T04:31:25.448" v="574" actId="20577"/>
          <ac:spMkLst>
            <pc:docMk/>
            <pc:sldMk cId="309337898" sldId="266"/>
            <ac:spMk id="4" creationId="{F62F2698-4182-297F-0BE5-822DD2CF67BC}"/>
          </ac:spMkLst>
        </pc:spChg>
        <pc:picChg chg="add mod">
          <ac:chgData name="Mukherjee, Chitramoy (Omaha)" userId="b02e09d6-29e8-4e72-a082-80806ef322b3" providerId="ADAL" clId="{5B107991-E481-4366-B45F-3747E7E27CE7}" dt="2025-02-08T21:29:25.443" v="428"/>
          <ac:picMkLst>
            <pc:docMk/>
            <pc:sldMk cId="309337898" sldId="266"/>
            <ac:picMk id="5" creationId="{7614179E-0627-A9AF-E566-3584E808D395}"/>
          </ac:picMkLst>
        </pc:picChg>
      </pc:sldChg>
      <pc:sldChg chg="addSp delSp modSp mod modTransition modAnim">
        <pc:chgData name="Mukherjee, Chitramoy (Omaha)" userId="b02e09d6-29e8-4e72-a082-80806ef322b3" providerId="ADAL" clId="{5B107991-E481-4366-B45F-3747E7E27CE7}" dt="2025-02-08T21:29:25.443" v="428"/>
        <pc:sldMkLst>
          <pc:docMk/>
          <pc:sldMk cId="1023109238" sldId="267"/>
        </pc:sldMkLst>
        <pc:spChg chg="mod">
          <ac:chgData name="Mukherjee, Chitramoy (Omaha)" userId="b02e09d6-29e8-4e72-a082-80806ef322b3" providerId="ADAL" clId="{5B107991-E481-4366-B45F-3747E7E27CE7}" dt="2025-02-04T04:50:06.425" v="213" actId="255"/>
          <ac:spMkLst>
            <pc:docMk/>
            <pc:sldMk cId="1023109238" sldId="267"/>
            <ac:spMk id="7" creationId="{28DCCE17-A9F8-E0C6-A335-A6A2B633526C}"/>
          </ac:spMkLst>
        </pc:spChg>
        <pc:spChg chg="mod">
          <ac:chgData name="Mukherjee, Chitramoy (Omaha)" userId="b02e09d6-29e8-4e72-a082-80806ef322b3" providerId="ADAL" clId="{5B107991-E481-4366-B45F-3747E7E27CE7}" dt="2025-02-04T04:50:13.339" v="214" actId="2711"/>
          <ac:spMkLst>
            <pc:docMk/>
            <pc:sldMk cId="1023109238" sldId="267"/>
            <ac:spMk id="26" creationId="{F504408C-50FA-CFD3-D196-4A6F14DD950A}"/>
          </ac:spMkLst>
        </pc:spChg>
        <pc:picChg chg="add mod">
          <ac:chgData name="Mukherjee, Chitramoy (Omaha)" userId="b02e09d6-29e8-4e72-a082-80806ef322b3" providerId="ADAL" clId="{5B107991-E481-4366-B45F-3747E7E27CE7}" dt="2025-02-08T21:29:25.443" v="428"/>
          <ac:picMkLst>
            <pc:docMk/>
            <pc:sldMk cId="1023109238" sldId="267"/>
            <ac:picMk id="3" creationId="{F4E30C97-FCF9-13AB-C7A0-0CEB518D02F5}"/>
          </ac:picMkLst>
        </pc:picChg>
      </pc:sldChg>
      <pc:sldChg chg="addSp delSp modSp mod modTransition modAnim">
        <pc:chgData name="Mukherjee, Chitramoy (Omaha)" userId="b02e09d6-29e8-4e72-a082-80806ef322b3" providerId="ADAL" clId="{5B107991-E481-4366-B45F-3747E7E27CE7}" dt="2025-02-08T21:29:25.443" v="428"/>
        <pc:sldMkLst>
          <pc:docMk/>
          <pc:sldMk cId="1360300112" sldId="268"/>
        </pc:sldMkLst>
        <pc:spChg chg="mod">
          <ac:chgData name="Mukherjee, Chitramoy (Omaha)" userId="b02e09d6-29e8-4e72-a082-80806ef322b3" providerId="ADAL" clId="{5B107991-E481-4366-B45F-3747E7E27CE7}" dt="2025-02-04T04:53:22.150" v="223" actId="1076"/>
          <ac:spMkLst>
            <pc:docMk/>
            <pc:sldMk cId="1360300112" sldId="268"/>
            <ac:spMk id="7" creationId="{68730168-3781-9D32-480A-21531FD0DB25}"/>
          </ac:spMkLst>
        </pc:spChg>
        <pc:spChg chg="mod">
          <ac:chgData name="Mukherjee, Chitramoy (Omaha)" userId="b02e09d6-29e8-4e72-a082-80806ef322b3" providerId="ADAL" clId="{5B107991-E481-4366-B45F-3747E7E27CE7}" dt="2025-02-04T04:54:26.412" v="230" actId="27636"/>
          <ac:spMkLst>
            <pc:docMk/>
            <pc:sldMk cId="1360300112" sldId="268"/>
            <ac:spMk id="26" creationId="{2184E32E-7AC3-227A-E762-69268BB5497E}"/>
          </ac:spMkLst>
        </pc:spChg>
        <pc:picChg chg="add mod">
          <ac:chgData name="Mukherjee, Chitramoy (Omaha)" userId="b02e09d6-29e8-4e72-a082-80806ef322b3" providerId="ADAL" clId="{5B107991-E481-4366-B45F-3747E7E27CE7}" dt="2025-02-08T21:29:25.443" v="428"/>
          <ac:picMkLst>
            <pc:docMk/>
            <pc:sldMk cId="1360300112" sldId="268"/>
            <ac:picMk id="4" creationId="{CD5F636A-9F2F-E6AB-DD82-05752C44236D}"/>
          </ac:picMkLst>
        </pc:picChg>
      </pc:sldChg>
      <pc:sldChg chg="addSp delSp modSp mod modTransition modAnim">
        <pc:chgData name="Mukherjee, Chitramoy (Omaha)" userId="b02e09d6-29e8-4e72-a082-80806ef322b3" providerId="ADAL" clId="{5B107991-E481-4366-B45F-3747E7E27CE7}" dt="2025-02-08T21:29:25.443" v="428"/>
        <pc:sldMkLst>
          <pc:docMk/>
          <pc:sldMk cId="1170665626" sldId="269"/>
        </pc:sldMkLst>
        <pc:spChg chg="mod">
          <ac:chgData name="Mukherjee, Chitramoy (Omaha)" userId="b02e09d6-29e8-4e72-a082-80806ef322b3" providerId="ADAL" clId="{5B107991-E481-4366-B45F-3747E7E27CE7}" dt="2025-02-04T04:56:27.524" v="267" actId="255"/>
          <ac:spMkLst>
            <pc:docMk/>
            <pc:sldMk cId="1170665626" sldId="269"/>
            <ac:spMk id="7" creationId="{10242A60-1671-0856-736B-D3B503FE29FD}"/>
          </ac:spMkLst>
        </pc:spChg>
        <pc:spChg chg="mod">
          <ac:chgData name="Mukherjee, Chitramoy (Omaha)" userId="b02e09d6-29e8-4e72-a082-80806ef322b3" providerId="ADAL" clId="{5B107991-E481-4366-B45F-3747E7E27CE7}" dt="2025-02-04T04:58:03.409" v="277" actId="27636"/>
          <ac:spMkLst>
            <pc:docMk/>
            <pc:sldMk cId="1170665626" sldId="269"/>
            <ac:spMk id="26" creationId="{1D239F03-B27C-B46F-3FC5-C4FDE8884047}"/>
          </ac:spMkLst>
        </pc:spChg>
        <pc:picChg chg="add mod">
          <ac:chgData name="Mukherjee, Chitramoy (Omaha)" userId="b02e09d6-29e8-4e72-a082-80806ef322b3" providerId="ADAL" clId="{5B107991-E481-4366-B45F-3747E7E27CE7}" dt="2025-02-08T21:29:25.443" v="428"/>
          <ac:picMkLst>
            <pc:docMk/>
            <pc:sldMk cId="1170665626" sldId="269"/>
            <ac:picMk id="4" creationId="{B4756537-6622-3C50-38EE-C4CDD097A0FA}"/>
          </ac:picMkLst>
        </pc:picChg>
      </pc:sldChg>
      <pc:sldChg chg="addSp delSp modSp mod modTransition modAnim">
        <pc:chgData name="Mukherjee, Chitramoy (Omaha)" userId="b02e09d6-29e8-4e72-a082-80806ef322b3" providerId="ADAL" clId="{5B107991-E481-4366-B45F-3747E7E27CE7}" dt="2025-02-08T21:29:25.443" v="428"/>
        <pc:sldMkLst>
          <pc:docMk/>
          <pc:sldMk cId="3688459083" sldId="270"/>
        </pc:sldMkLst>
        <pc:spChg chg="mod">
          <ac:chgData name="Mukherjee, Chitramoy (Omaha)" userId="b02e09d6-29e8-4e72-a082-80806ef322b3" providerId="ADAL" clId="{5B107991-E481-4366-B45F-3747E7E27CE7}" dt="2025-02-04T04:59:23.697" v="325" actId="1076"/>
          <ac:spMkLst>
            <pc:docMk/>
            <pc:sldMk cId="3688459083" sldId="270"/>
            <ac:spMk id="7" creationId="{48BB148D-D7D4-A8AB-F899-E6D147E4F38F}"/>
          </ac:spMkLst>
        </pc:spChg>
        <pc:spChg chg="mod">
          <ac:chgData name="Mukherjee, Chitramoy (Omaha)" userId="b02e09d6-29e8-4e72-a082-80806ef322b3" providerId="ADAL" clId="{5B107991-E481-4366-B45F-3747E7E27CE7}" dt="2025-02-04T05:00:28.147" v="329" actId="27636"/>
          <ac:spMkLst>
            <pc:docMk/>
            <pc:sldMk cId="3688459083" sldId="270"/>
            <ac:spMk id="26" creationId="{EC7EBA4D-71D2-6C9E-7489-0E2273078E3D}"/>
          </ac:spMkLst>
        </pc:spChg>
        <pc:picChg chg="add mod">
          <ac:chgData name="Mukherjee, Chitramoy (Omaha)" userId="b02e09d6-29e8-4e72-a082-80806ef322b3" providerId="ADAL" clId="{5B107991-E481-4366-B45F-3747E7E27CE7}" dt="2025-02-08T21:29:25.443" v="428"/>
          <ac:picMkLst>
            <pc:docMk/>
            <pc:sldMk cId="3688459083" sldId="270"/>
            <ac:picMk id="4" creationId="{D08AE1C1-B329-E214-74E4-9F86069396DF}"/>
          </ac:picMkLst>
        </pc:picChg>
      </pc:sldChg>
      <pc:sldChg chg="addSp delSp modSp mod modTransition modAnim">
        <pc:chgData name="Mukherjee, Chitramoy (Omaha)" userId="b02e09d6-29e8-4e72-a082-80806ef322b3" providerId="ADAL" clId="{5B107991-E481-4366-B45F-3747E7E27CE7}" dt="2025-02-08T21:29:25.443" v="428"/>
        <pc:sldMkLst>
          <pc:docMk/>
          <pc:sldMk cId="2892590827" sldId="271"/>
        </pc:sldMkLst>
        <pc:spChg chg="mod">
          <ac:chgData name="Mukherjee, Chitramoy (Omaha)" userId="b02e09d6-29e8-4e72-a082-80806ef322b3" providerId="ADAL" clId="{5B107991-E481-4366-B45F-3747E7E27CE7}" dt="2025-02-04T05:01:40.860" v="368" actId="1076"/>
          <ac:spMkLst>
            <pc:docMk/>
            <pc:sldMk cId="2892590827" sldId="271"/>
            <ac:spMk id="7" creationId="{FA14DFA2-98E8-FFFF-B654-E1CB1F43CFA0}"/>
          </ac:spMkLst>
        </pc:spChg>
        <pc:spChg chg="mod">
          <ac:chgData name="Mukherjee, Chitramoy (Omaha)" userId="b02e09d6-29e8-4e72-a082-80806ef322b3" providerId="ADAL" clId="{5B107991-E481-4366-B45F-3747E7E27CE7}" dt="2025-02-04T05:03:13.332" v="383" actId="14100"/>
          <ac:spMkLst>
            <pc:docMk/>
            <pc:sldMk cId="2892590827" sldId="271"/>
            <ac:spMk id="26" creationId="{2FB5CC7C-6EC3-444B-898C-FFCDB988B987}"/>
          </ac:spMkLst>
        </pc:spChg>
        <pc:picChg chg="add mod">
          <ac:chgData name="Mukherjee, Chitramoy (Omaha)" userId="b02e09d6-29e8-4e72-a082-80806ef322b3" providerId="ADAL" clId="{5B107991-E481-4366-B45F-3747E7E27CE7}" dt="2025-02-08T21:29:25.443" v="428"/>
          <ac:picMkLst>
            <pc:docMk/>
            <pc:sldMk cId="2892590827" sldId="271"/>
            <ac:picMk id="4" creationId="{93B575A4-1429-D170-4393-C553FF1E3F5E}"/>
          </ac:picMkLst>
        </pc:picChg>
      </pc:sldChg>
      <pc:sldChg chg="del">
        <pc:chgData name="Mukherjee, Chitramoy (Omaha)" userId="b02e09d6-29e8-4e72-a082-80806ef322b3" providerId="ADAL" clId="{5B107991-E481-4366-B45F-3747E7E27CE7}" dt="2025-02-05T04:44:21.108" v="384" actId="47"/>
        <pc:sldMkLst>
          <pc:docMk/>
          <pc:sldMk cId="2350415597" sldId="272"/>
        </pc:sldMkLst>
      </pc:sldChg>
      <pc:sldChg chg="addSp delSp modSp add mod modTransition modAnim">
        <pc:chgData name="Mukherjee, Chitramoy (Omaha)" userId="b02e09d6-29e8-4e72-a082-80806ef322b3" providerId="ADAL" clId="{5B107991-E481-4366-B45F-3747E7E27CE7}" dt="2025-02-08T21:19:44.557" v="427"/>
        <pc:sldMkLst>
          <pc:docMk/>
          <pc:sldMk cId="3910674525" sldId="272"/>
        </pc:sldMkLst>
        <pc:picChg chg="add mod ord">
          <ac:chgData name="Mukherjee, Chitramoy (Omaha)" userId="b02e09d6-29e8-4e72-a082-80806ef322b3" providerId="ADAL" clId="{5B107991-E481-4366-B45F-3747E7E27CE7}" dt="2025-02-08T21:19:44.513" v="426" actId="34307"/>
          <ac:picMkLst>
            <pc:docMk/>
            <pc:sldMk cId="3910674525" sldId="272"/>
            <ac:picMk id="3" creationId="{8D38D4CB-BDEA-CC20-A3CD-83C51D900B5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8259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040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9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3982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0362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851804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68702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123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2417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889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10456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0EA2C-48C3-4270-B846-A81D93181121}" type="datetimeFigureOut">
              <a:rPr lang="en-US" smtClean="0"/>
              <a:t>2/27/2025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43719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0EA2C-48C3-4270-B846-A81D93181121}"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774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0EA2C-48C3-4270-B846-A81D93181121}" type="datetimeFigureOut">
              <a:rPr lang="en-US" smtClean="0"/>
              <a:t>2/27/2025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4441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70788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40691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20EA2C-48C3-4270-B846-A81D93181121}" type="datetimeFigureOut">
              <a:rPr lang="en-US" smtClean="0"/>
              <a:t>2/27/2025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77E76B-47F5-4501-B7D6-2FA06B7862AA}" type="slidenum">
              <a:rPr lang="en-US" smtClean="0"/>
              <a:t>‹#›</a:t>
            </a:fld>
            <a:endParaRPr lang="en-US"/>
          </a:p>
        </p:txBody>
      </p:sp>
    </p:spTree>
    <p:extLst>
      <p:ext uri="{BB962C8B-B14F-4D97-AF65-F5344CB8AC3E}">
        <p14:creationId xmlns:p14="http://schemas.microsoft.com/office/powerpoint/2010/main" val="408366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2.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C51B-7923-3FCD-9F3B-D359C17C45F4}"/>
              </a:ext>
            </a:extLst>
          </p:cNvPr>
          <p:cNvSpPr>
            <a:spLocks noGrp="1"/>
          </p:cNvSpPr>
          <p:nvPr>
            <p:ph type="ctrTitle"/>
          </p:nvPr>
        </p:nvSpPr>
        <p:spPr>
          <a:xfrm>
            <a:off x="1524000" y="1122363"/>
            <a:ext cx="9144000" cy="477837"/>
          </a:xfrm>
        </p:spPr>
        <p:txBody>
          <a:bodyPr>
            <a:normAutofit fontScale="90000"/>
          </a:bodyPr>
          <a:lstStyle/>
          <a:p>
            <a:pPr marL="1371600" marR="0" indent="457200">
              <a:lnSpc>
                <a:spcPct val="116000"/>
              </a:lnSpc>
              <a:spcAft>
                <a:spcPts val="800"/>
              </a:spcAft>
            </a:pPr>
            <a:r>
              <a:rPr lang="en-US" sz="1800" b="1" dirty="0">
                <a:effectLst/>
                <a:latin typeface="Aptos" panose="020B0004020202020204" pitchFamily="34" charset="0"/>
                <a:ea typeface="Aptos" panose="020B0004020202020204" pitchFamily="34" charset="0"/>
                <a:cs typeface="Aptos" panose="020B0004020202020204" pitchFamily="34" charset="0"/>
              </a:rPr>
              <a:t>		</a:t>
            </a:r>
            <a:r>
              <a:rPr lang="en-US" sz="2800" b="1" dirty="0">
                <a:effectLst/>
                <a:latin typeface="Aptos" panose="020B0004020202020204" pitchFamily="34" charset="0"/>
                <a:ea typeface="Aptos" panose="020B0004020202020204" pitchFamily="34" charset="0"/>
                <a:cs typeface="Aptos" panose="020B0004020202020204" pitchFamily="34" charset="0"/>
              </a:rPr>
              <a:t>Home Loan Approval Predictor</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E0D3C23-0FD2-F36E-1235-B60B7663924B}"/>
              </a:ext>
            </a:extLst>
          </p:cNvPr>
          <p:cNvSpPr txBox="1"/>
          <p:nvPr/>
        </p:nvSpPr>
        <p:spPr>
          <a:xfrm>
            <a:off x="3048886" y="3047031"/>
            <a:ext cx="6097772" cy="774571"/>
          </a:xfrm>
          <a:prstGeom prst="rect">
            <a:avLst/>
          </a:prstGeom>
          <a:noFill/>
        </p:spPr>
        <p:txBody>
          <a:bodyPr wrap="square">
            <a:spAutoFit/>
          </a:bodyPr>
          <a:lstStyle/>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DSC 680 Applied Data Science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Chitramoy Mukherjee, T301 T302 2253 Winter 2025</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895BEBC2-EAF4-1B8F-C45B-FD21F285C60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8899318"/>
      </p:ext>
    </p:extLst>
  </p:cSld>
  <p:clrMapOvr>
    <a:masterClrMapping/>
  </p:clrMapOvr>
  <mc:AlternateContent xmlns:mc="http://schemas.openxmlformats.org/markup-compatibility/2006" xmlns:p14="http://schemas.microsoft.com/office/powerpoint/2010/main">
    <mc:Choice Requires="p14">
      <p:transition spd="slow" p14:dur="2000" advTm="28288"/>
    </mc:Choice>
    <mc:Fallback xmlns="">
      <p:transition spd="slow" advTm="28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1645336" y="640361"/>
            <a:ext cx="3402417" cy="430631"/>
          </a:xfrm>
        </p:spPr>
        <p:txBody>
          <a:bodyPr>
            <a:normAutofit fontScale="90000"/>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Outcome of Correlation Heatmap:</a:t>
            </a: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800" b="1" dirty="0"/>
          </a:p>
        </p:txBody>
      </p:sp>
      <p:pic>
        <p:nvPicPr>
          <p:cNvPr id="6" name="Audio 5">
            <a:hlinkClick r:id="" action="ppaction://media"/>
            <a:extLst>
              <a:ext uri="{FF2B5EF4-FFF2-40B4-BE49-F238E27FC236}">
                <a16:creationId xmlns:a16="http://schemas.microsoft.com/office/drawing/2014/main" id="{0C9DF8EB-0FF1-735F-94DF-51352184802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descr="A diagram of a heat map&#10;&#10;AI-generated content may be incorrect.">
            <a:extLst>
              <a:ext uri="{FF2B5EF4-FFF2-40B4-BE49-F238E27FC236}">
                <a16:creationId xmlns:a16="http://schemas.microsoft.com/office/drawing/2014/main" id="{4C3C298F-F8C7-7CD6-AEC7-3C032DD5CE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46797" y="1208771"/>
            <a:ext cx="5808775" cy="3971592"/>
          </a:xfrm>
          <a:prstGeom prst="rect">
            <a:avLst/>
          </a:prstGeom>
          <a:noFill/>
          <a:ln>
            <a:noFill/>
          </a:ln>
        </p:spPr>
      </p:pic>
      <p:sp>
        <p:nvSpPr>
          <p:cNvPr id="5" name="TextBox 4">
            <a:extLst>
              <a:ext uri="{FF2B5EF4-FFF2-40B4-BE49-F238E27FC236}">
                <a16:creationId xmlns:a16="http://schemas.microsoft.com/office/drawing/2014/main" id="{11A1E557-70A4-0C57-A6D5-D3D2038BDC32}"/>
              </a:ext>
            </a:extLst>
          </p:cNvPr>
          <p:cNvSpPr txBox="1"/>
          <p:nvPr/>
        </p:nvSpPr>
        <p:spPr>
          <a:xfrm>
            <a:off x="1504401" y="1208771"/>
            <a:ext cx="3684288" cy="4524315"/>
          </a:xfrm>
          <a:prstGeom prst="rect">
            <a:avLst/>
          </a:prstGeom>
          <a:noFill/>
        </p:spPr>
        <p:txBody>
          <a:bodyPr wrap="square">
            <a:spAutoFit/>
          </a:bodyPr>
          <a:lstStyle/>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Features with higher correlation to </a:t>
            </a:r>
            <a:r>
              <a:rPr lang="en-US" kern="0" dirty="0" err="1">
                <a:solidFill>
                  <a:schemeClr val="tx1">
                    <a:lumMod val="75000"/>
                    <a:lumOff val="25000"/>
                  </a:schemeClr>
                </a:solidFill>
                <a:latin typeface="Aptos" panose="020B0004020202020204" pitchFamily="34" charset="0"/>
              </a:rPr>
              <a:t>Loan_Status</a:t>
            </a:r>
            <a:r>
              <a:rPr lang="en-US" kern="0" dirty="0">
                <a:solidFill>
                  <a:schemeClr val="tx1">
                    <a:lumMod val="75000"/>
                    <a:lumOff val="25000"/>
                  </a:schemeClr>
                </a:solidFill>
                <a:latin typeface="Aptos" panose="020B0004020202020204" pitchFamily="34" charset="0"/>
              </a:rPr>
              <a:t> can be prioritized in the ML model for prediction.</a:t>
            </a:r>
          </a:p>
          <a:p>
            <a:pPr marL="285750" indent="-285750">
              <a:buFont typeface="Wingdings" panose="05000000000000000000" pitchFamily="2" charset="2"/>
              <a:buChar char="Ø"/>
            </a:pPr>
            <a:endParaRPr lang="en-US" kern="0" dirty="0">
              <a:solidFill>
                <a:schemeClr val="tx1">
                  <a:lumMod val="75000"/>
                  <a:lumOff val="25000"/>
                </a:schemeClr>
              </a:solidFill>
              <a:latin typeface="Aptos" panose="020B0004020202020204" pitchFamily="34" charset="0"/>
            </a:endParaRPr>
          </a:p>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Some features (like </a:t>
            </a:r>
            <a:r>
              <a:rPr lang="en-US" kern="0" dirty="0" err="1">
                <a:solidFill>
                  <a:schemeClr val="tx1">
                    <a:lumMod val="75000"/>
                    <a:lumOff val="25000"/>
                  </a:schemeClr>
                </a:solidFill>
                <a:latin typeface="Aptos" panose="020B0004020202020204" pitchFamily="34" charset="0"/>
              </a:rPr>
              <a:t>LoanAmount</a:t>
            </a:r>
            <a:r>
              <a:rPr lang="en-US" kern="0" dirty="0">
                <a:solidFill>
                  <a:schemeClr val="tx1">
                    <a:lumMod val="75000"/>
                    <a:lumOff val="25000"/>
                  </a:schemeClr>
                </a:solidFill>
                <a:latin typeface="Aptos" panose="020B0004020202020204" pitchFamily="34" charset="0"/>
              </a:rPr>
              <a:t> and Income) may need normalization due to skewness.</a:t>
            </a:r>
          </a:p>
          <a:p>
            <a:pPr marL="285750" indent="-285750">
              <a:buFont typeface="Wingdings" panose="05000000000000000000" pitchFamily="2" charset="2"/>
              <a:buChar char="Ø"/>
            </a:pPr>
            <a:endParaRPr lang="en-US" kern="0" dirty="0">
              <a:solidFill>
                <a:schemeClr val="tx1">
                  <a:lumMod val="75000"/>
                  <a:lumOff val="25000"/>
                </a:schemeClr>
              </a:solidFill>
              <a:latin typeface="Aptos" panose="020B0004020202020204" pitchFamily="34" charset="0"/>
            </a:endParaRPr>
          </a:p>
          <a:p>
            <a:pPr marL="285750" indent="-285750">
              <a:buFont typeface="Wingdings" panose="05000000000000000000" pitchFamily="2" charset="2"/>
              <a:buChar char="Ø"/>
            </a:pPr>
            <a:r>
              <a:rPr lang="en-US" kern="0" dirty="0">
                <a:solidFill>
                  <a:schemeClr val="tx1">
                    <a:lumMod val="75000"/>
                    <a:lumOff val="25000"/>
                  </a:schemeClr>
                </a:solidFill>
                <a:latin typeface="Aptos" panose="020B0004020202020204" pitchFamily="34" charset="0"/>
              </a:rPr>
              <a:t>If strong multicollinearity exists (e.g., high correlation between </a:t>
            </a:r>
            <a:r>
              <a:rPr lang="en-US" kern="0" dirty="0" err="1">
                <a:solidFill>
                  <a:schemeClr val="tx1">
                    <a:lumMod val="75000"/>
                    <a:lumOff val="25000"/>
                  </a:schemeClr>
                </a:solidFill>
                <a:latin typeface="Aptos" panose="020B0004020202020204" pitchFamily="34" charset="0"/>
              </a:rPr>
              <a:t>ApplicantIncome</a:t>
            </a:r>
            <a:r>
              <a:rPr lang="en-US" kern="0" dirty="0">
                <a:solidFill>
                  <a:schemeClr val="tx1">
                    <a:lumMod val="75000"/>
                    <a:lumOff val="25000"/>
                  </a:schemeClr>
                </a:solidFill>
                <a:latin typeface="Aptos" panose="020B0004020202020204" pitchFamily="34" charset="0"/>
              </a:rPr>
              <a:t> and </a:t>
            </a:r>
            <a:r>
              <a:rPr lang="en-US" kern="0" dirty="0" err="1">
                <a:solidFill>
                  <a:schemeClr val="tx1">
                    <a:lumMod val="75000"/>
                    <a:lumOff val="25000"/>
                  </a:schemeClr>
                </a:solidFill>
                <a:latin typeface="Aptos" panose="020B0004020202020204" pitchFamily="34" charset="0"/>
              </a:rPr>
              <a:t>CoapplicantIncome</a:t>
            </a:r>
            <a:r>
              <a:rPr lang="en-US" kern="0" dirty="0">
                <a:solidFill>
                  <a:schemeClr val="tx1">
                    <a:lumMod val="75000"/>
                    <a:lumOff val="25000"/>
                  </a:schemeClr>
                </a:solidFill>
                <a:latin typeface="Aptos" panose="020B0004020202020204" pitchFamily="34" charset="0"/>
              </a:rPr>
              <a:t>), feature engineering techniques like PCA or removal of redundant features might be useful.</a:t>
            </a:r>
          </a:p>
        </p:txBody>
      </p:sp>
    </p:spTree>
    <p:extLst>
      <p:ext uri="{BB962C8B-B14F-4D97-AF65-F5344CB8AC3E}">
        <p14:creationId xmlns:p14="http://schemas.microsoft.com/office/powerpoint/2010/main" val="1190421681"/>
      </p:ext>
    </p:extLst>
  </p:cSld>
  <p:clrMapOvr>
    <a:masterClrMapping/>
  </p:clrMapOvr>
  <mc:AlternateContent xmlns:mc="http://schemas.openxmlformats.org/markup-compatibility/2006" xmlns:p14="http://schemas.microsoft.com/office/powerpoint/2010/main">
    <mc:Choice Requires="p14">
      <p:transition spd="slow" p14:dur="2000" advTm="76284"/>
    </mc:Choice>
    <mc:Fallback xmlns="">
      <p:transition spd="slow" advTm="76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1645336" y="640361"/>
            <a:ext cx="3402417" cy="430631"/>
          </a:xfrm>
        </p:spPr>
        <p:txBody>
          <a:bodyPr>
            <a:normAutofit fontScale="90000"/>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ML Algorithms Outcome:</a:t>
            </a: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800" b="1" dirty="0"/>
          </a:p>
        </p:txBody>
      </p:sp>
      <p:pic>
        <p:nvPicPr>
          <p:cNvPr id="6" name="Audio 5">
            <a:hlinkClick r:id="" action="ppaction://media"/>
            <a:extLst>
              <a:ext uri="{FF2B5EF4-FFF2-40B4-BE49-F238E27FC236}">
                <a16:creationId xmlns:a16="http://schemas.microsoft.com/office/drawing/2014/main" id="{0C9DF8EB-0FF1-735F-94DF-51352184802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4" name="Picture 3">
            <a:extLst>
              <a:ext uri="{FF2B5EF4-FFF2-40B4-BE49-F238E27FC236}">
                <a16:creationId xmlns:a16="http://schemas.microsoft.com/office/drawing/2014/main" id="{0E529144-E326-70B1-85B0-CACF49A42D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31778" y="1319166"/>
            <a:ext cx="3595134" cy="2057399"/>
          </a:xfrm>
          <a:prstGeom prst="rect">
            <a:avLst/>
          </a:prstGeom>
          <a:noFill/>
          <a:ln>
            <a:noFill/>
          </a:ln>
        </p:spPr>
      </p:pic>
      <p:pic>
        <p:nvPicPr>
          <p:cNvPr id="7" name="Picture 6" descr="A screenshot of a computer program&#10;&#10;AI-generated content may be incorrect.">
            <a:extLst>
              <a:ext uri="{FF2B5EF4-FFF2-40B4-BE49-F238E27FC236}">
                <a16:creationId xmlns:a16="http://schemas.microsoft.com/office/drawing/2014/main" id="{9CEE0237-0775-C60C-BBF4-6A3B46830D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4567" y="1248364"/>
            <a:ext cx="3875405" cy="2058362"/>
          </a:xfrm>
          <a:prstGeom prst="rect">
            <a:avLst/>
          </a:prstGeom>
          <a:noFill/>
          <a:ln>
            <a:noFill/>
          </a:ln>
        </p:spPr>
      </p:pic>
      <p:pic>
        <p:nvPicPr>
          <p:cNvPr id="8" name="Picture 7" descr="A number of numbers on a white background&#10;&#10;AI-generated content may be incorrect.">
            <a:extLst>
              <a:ext uri="{FF2B5EF4-FFF2-40B4-BE49-F238E27FC236}">
                <a16:creationId xmlns:a16="http://schemas.microsoft.com/office/drawing/2014/main" id="{57DD9F34-D7FE-75AD-DF12-A43028D4ADD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45336" y="3689604"/>
            <a:ext cx="3796030" cy="2057399"/>
          </a:xfrm>
          <a:prstGeom prst="rect">
            <a:avLst/>
          </a:prstGeom>
          <a:noFill/>
          <a:ln>
            <a:noFill/>
          </a:ln>
        </p:spPr>
      </p:pic>
      <p:pic>
        <p:nvPicPr>
          <p:cNvPr id="9" name="Picture 8" descr="A graph with blue bars&#10;&#10;AI-generated content may be incorrect.">
            <a:extLst>
              <a:ext uri="{FF2B5EF4-FFF2-40B4-BE49-F238E27FC236}">
                <a16:creationId xmlns:a16="http://schemas.microsoft.com/office/drawing/2014/main" id="{7F9230F2-8C8B-6521-0284-9FE11FD046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6056" y="3526947"/>
            <a:ext cx="4221558" cy="2263819"/>
          </a:xfrm>
          <a:prstGeom prst="rect">
            <a:avLst/>
          </a:prstGeom>
          <a:noFill/>
          <a:ln>
            <a:noFill/>
          </a:ln>
        </p:spPr>
      </p:pic>
    </p:spTree>
    <p:extLst>
      <p:ext uri="{BB962C8B-B14F-4D97-AF65-F5344CB8AC3E}">
        <p14:creationId xmlns:p14="http://schemas.microsoft.com/office/powerpoint/2010/main" val="3065586944"/>
      </p:ext>
    </p:extLst>
  </p:cSld>
  <p:clrMapOvr>
    <a:masterClrMapping/>
  </p:clrMapOvr>
  <mc:AlternateContent xmlns:mc="http://schemas.openxmlformats.org/markup-compatibility/2006" xmlns:p14="http://schemas.microsoft.com/office/powerpoint/2010/main">
    <mc:Choice Requires="p14">
      <p:transition spd="slow" p14:dur="2000" advTm="76284"/>
    </mc:Choice>
    <mc:Fallback xmlns="">
      <p:transition spd="slow" advTm="76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71F44-8CDE-B1E7-4411-18DC88E41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7D628-6466-3E3E-7D3B-5502F7BE2766}"/>
              </a:ext>
            </a:extLst>
          </p:cNvPr>
          <p:cNvSpPr>
            <a:spLocks noGrp="1"/>
          </p:cNvSpPr>
          <p:nvPr>
            <p:ph type="title"/>
          </p:nvPr>
        </p:nvSpPr>
        <p:spPr>
          <a:xfrm>
            <a:off x="1645336" y="640361"/>
            <a:ext cx="3402417" cy="430631"/>
          </a:xfrm>
        </p:spPr>
        <p:txBody>
          <a:bodyPr>
            <a:normAutofit fontScale="90000"/>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Model Performance:</a:t>
            </a:r>
            <a:br>
              <a:rPr lang="en-US" sz="1800" b="1" u="sng" kern="0" dirty="0">
                <a:effectLst/>
                <a:latin typeface="Aptos" panose="020B0004020202020204" pitchFamily="34" charset="0"/>
                <a:ea typeface="Aptos" panose="020B0004020202020204" pitchFamily="34" charset="0"/>
                <a:cs typeface="Aptos" panose="020B0004020202020204" pitchFamily="34" charset="0"/>
              </a:rPr>
            </a:br>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2800" b="1" dirty="0"/>
          </a:p>
        </p:txBody>
      </p:sp>
      <p:pic>
        <p:nvPicPr>
          <p:cNvPr id="6" name="Audio 5">
            <a:hlinkClick r:id="" action="ppaction://media"/>
            <a:extLst>
              <a:ext uri="{FF2B5EF4-FFF2-40B4-BE49-F238E27FC236}">
                <a16:creationId xmlns:a16="http://schemas.microsoft.com/office/drawing/2014/main" id="{5AA6FF80-9782-6E16-8C04-D32AF079FBC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3" name="Picture 2" descr="A screenshot of a survey&#10;&#10;AI-generated content may be incorrect.">
            <a:extLst>
              <a:ext uri="{FF2B5EF4-FFF2-40B4-BE49-F238E27FC236}">
                <a16:creationId xmlns:a16="http://schemas.microsoft.com/office/drawing/2014/main" id="{58EA6138-D450-399B-BDFF-3466A3E1A07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74729" y="1209674"/>
            <a:ext cx="9007089" cy="4244827"/>
          </a:xfrm>
          <a:prstGeom prst="rect">
            <a:avLst/>
          </a:prstGeom>
          <a:noFill/>
          <a:ln>
            <a:noFill/>
          </a:ln>
        </p:spPr>
      </p:pic>
    </p:spTree>
    <p:extLst>
      <p:ext uri="{BB962C8B-B14F-4D97-AF65-F5344CB8AC3E}">
        <p14:creationId xmlns:p14="http://schemas.microsoft.com/office/powerpoint/2010/main" val="3309576053"/>
      </p:ext>
    </p:extLst>
  </p:cSld>
  <p:clrMapOvr>
    <a:masterClrMapping/>
  </p:clrMapOvr>
  <mc:AlternateContent xmlns:mc="http://schemas.openxmlformats.org/markup-compatibility/2006" xmlns:p14="http://schemas.microsoft.com/office/powerpoint/2010/main">
    <mc:Choice Requires="p14">
      <p:transition spd="slow" p14:dur="2000" advTm="76284"/>
    </mc:Choice>
    <mc:Fallback xmlns="">
      <p:transition spd="slow" advTm="76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1524-C37C-46FB-E0C9-6FCC5E6BA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D4FE1-577F-D6E2-1DFD-079FAF0D2043}"/>
              </a:ext>
            </a:extLst>
          </p:cNvPr>
          <p:cNvSpPr>
            <a:spLocks noGrp="1"/>
          </p:cNvSpPr>
          <p:nvPr>
            <p:ph type="title"/>
          </p:nvPr>
        </p:nvSpPr>
        <p:spPr>
          <a:xfrm>
            <a:off x="2589213" y="624110"/>
            <a:ext cx="8915400" cy="1280890"/>
          </a:xfrm>
        </p:spPr>
        <p:txBody>
          <a:bodyPr/>
          <a:lstStyle/>
          <a:p>
            <a:r>
              <a:rPr lang="en-US" dirty="0"/>
              <a:t>Thanks!!!</a:t>
            </a:r>
            <a:br>
              <a:rPr lang="en-US" dirty="0"/>
            </a:br>
            <a:endParaRPr lang="en-US" dirty="0"/>
          </a:p>
        </p:txBody>
      </p:sp>
    </p:spTree>
    <p:extLst>
      <p:ext uri="{BB962C8B-B14F-4D97-AF65-F5344CB8AC3E}">
        <p14:creationId xmlns:p14="http://schemas.microsoft.com/office/powerpoint/2010/main" val="3910674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EB147-B311-4C47-AC8A-4857C404D107}"/>
              </a:ext>
            </a:extLst>
          </p:cNvPr>
          <p:cNvSpPr>
            <a:spLocks noGrp="1"/>
          </p:cNvSpPr>
          <p:nvPr>
            <p:ph idx="1"/>
          </p:nvPr>
        </p:nvSpPr>
        <p:spPr>
          <a:xfrm>
            <a:off x="2046952" y="1399954"/>
            <a:ext cx="9308620" cy="1726049"/>
          </a:xfrm>
        </p:spPr>
        <p:txBody>
          <a:bodyPr>
            <a:normAutofit/>
          </a:bodyPr>
          <a:lstStyle/>
          <a:p>
            <a:pPr marL="0" indent="0">
              <a:buNone/>
            </a:pPr>
            <a:r>
              <a:rPr lang="en-US" sz="2000" dirty="0">
                <a:latin typeface="Aptos Display" panose="020B0004020202020204" pitchFamily="34" charset="0"/>
              </a:rPr>
              <a:t>	</a:t>
            </a:r>
            <a:r>
              <a:rPr lang="en-US" sz="1800" dirty="0">
                <a:effectLst/>
                <a:latin typeface="Aptos" panose="020B0004020202020204" pitchFamily="34" charset="0"/>
                <a:ea typeface="Aptos" panose="020B0004020202020204" pitchFamily="34" charset="0"/>
                <a:cs typeface="Aptos" panose="020B0004020202020204" pitchFamily="34" charset="0"/>
              </a:rPr>
              <a:t>The Home Loan Approval Predictor project aims to streamline the loan approval process using machine learning techniques. This project was initiated to address the lengthy and often stressful loan approval times faced by applicants. By leveraging AI and ML, the goal is to enhance decision speed and accuracy, ultimately improving customer satisfaction.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36331F2A-B48B-DE1F-BB29-E888CE94C0A7}"/>
              </a:ext>
            </a:extLst>
          </p:cNvPr>
          <p:cNvSpPr>
            <a:spLocks noGrp="1"/>
          </p:cNvSpPr>
          <p:nvPr>
            <p:ph type="title"/>
          </p:nvPr>
        </p:nvSpPr>
        <p:spPr>
          <a:xfrm>
            <a:off x="1795483" y="634742"/>
            <a:ext cx="8911687" cy="584775"/>
          </a:xfrm>
        </p:spPr>
        <p:txBody>
          <a:bodyPr>
            <a:normAutofit/>
          </a:bodyPr>
          <a:lstStyle/>
          <a:p>
            <a:r>
              <a:rPr lang="en-US" sz="2800" dirty="0"/>
              <a:t>Introduction</a:t>
            </a:r>
          </a:p>
        </p:txBody>
      </p:sp>
      <p:sp>
        <p:nvSpPr>
          <p:cNvPr id="9" name="TextBox 8">
            <a:extLst>
              <a:ext uri="{FF2B5EF4-FFF2-40B4-BE49-F238E27FC236}">
                <a16:creationId xmlns:a16="http://schemas.microsoft.com/office/drawing/2014/main" id="{13A58C79-5B56-DA44-199A-527458756989}"/>
              </a:ext>
            </a:extLst>
          </p:cNvPr>
          <p:cNvSpPr txBox="1"/>
          <p:nvPr/>
        </p:nvSpPr>
        <p:spPr>
          <a:xfrm>
            <a:off x="1795483" y="3274685"/>
            <a:ext cx="6097772" cy="523220"/>
          </a:xfrm>
          <a:prstGeom prst="rect">
            <a:avLst/>
          </a:prstGeom>
          <a:noFill/>
        </p:spPr>
        <p:txBody>
          <a:bodyPr wrap="square">
            <a:spAutoFit/>
          </a:bodyPr>
          <a:lstStyle/>
          <a:p>
            <a:r>
              <a:rPr lang="en-US" sz="2800" dirty="0"/>
              <a:t>Problem Statement</a:t>
            </a:r>
          </a:p>
        </p:txBody>
      </p:sp>
      <p:sp>
        <p:nvSpPr>
          <p:cNvPr id="11" name="TextBox 10">
            <a:extLst>
              <a:ext uri="{FF2B5EF4-FFF2-40B4-BE49-F238E27FC236}">
                <a16:creationId xmlns:a16="http://schemas.microsoft.com/office/drawing/2014/main" id="{91653203-C51C-8494-2CF7-D03883DFA97D}"/>
              </a:ext>
            </a:extLst>
          </p:cNvPr>
          <p:cNvSpPr txBox="1"/>
          <p:nvPr/>
        </p:nvSpPr>
        <p:spPr>
          <a:xfrm>
            <a:off x="1956391" y="4008142"/>
            <a:ext cx="9399181" cy="2355453"/>
          </a:xfrm>
          <a:prstGeom prst="rect">
            <a:avLst/>
          </a:prstGeom>
          <a:noFill/>
        </p:spPr>
        <p:txBody>
          <a:bodyPr wrap="square">
            <a:spAutoFit/>
          </a:bodyPr>
          <a:lstStyle/>
          <a:p>
            <a:pPr marL="457200" marR="0">
              <a:lnSpc>
                <a:spcPct val="116000"/>
              </a:lnSpc>
              <a:spcAft>
                <a:spcPts val="800"/>
              </a:spcAft>
            </a:pPr>
            <a:r>
              <a:rPr lang="en-US" dirty="0">
                <a:solidFill>
                  <a:schemeClr val="tx1">
                    <a:lumMod val="75000"/>
                    <a:lumOff val="25000"/>
                  </a:schemeClr>
                </a:solidFill>
                <a:latin typeface="Aptos" panose="020B0004020202020204" pitchFamily="34" charset="0"/>
              </a:rPr>
              <a:t>In the financial sector, accurately predicting the approval of home loan applications is a critical task for lending institutions. The goal of this project is to develop an intelligent system capable of predicting home loan approval based on various applicant attributes. By leveraging machine learning techniques, financial institutions can improve their decision-making processes, minimize risk, and enhance customer satisfaction.</a:t>
            </a:r>
          </a:p>
          <a:p>
            <a:r>
              <a:rPr lang="en-US" dirty="0">
                <a:solidFill>
                  <a:schemeClr val="tx1">
                    <a:lumMod val="75000"/>
                    <a:lumOff val="25000"/>
                  </a:schemeClr>
                </a:solidFill>
                <a:latin typeface="Aptos" panose="020B0004020202020204" pitchFamily="34" charset="0"/>
              </a:rPr>
              <a:t>	The task is to build a predictive model that accurately determines whether a loan 	application will be approved or rejected.</a:t>
            </a:r>
          </a:p>
        </p:txBody>
      </p:sp>
      <p:pic>
        <p:nvPicPr>
          <p:cNvPr id="7" name="Audio 6">
            <a:hlinkClick r:id="" action="ppaction://media"/>
            <a:extLst>
              <a:ext uri="{FF2B5EF4-FFF2-40B4-BE49-F238E27FC236}">
                <a16:creationId xmlns:a16="http://schemas.microsoft.com/office/drawing/2014/main" id="{53196123-5F77-BE85-320E-F7B23638A6A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59615" t="-59615" r="-59615" b="-59615"/>
          <a:stretch>
            <a:fillRect/>
          </a:stretch>
        </p:blipFill>
        <p:spPr>
          <a:xfrm>
            <a:off x="11218752" y="5884752"/>
            <a:ext cx="890952" cy="890952"/>
          </a:xfrm>
          <a:prstGeom prst="ellipse">
            <a:avLst/>
          </a:prstGeom>
        </p:spPr>
      </p:pic>
    </p:spTree>
    <p:extLst>
      <p:ext uri="{BB962C8B-B14F-4D97-AF65-F5344CB8AC3E}">
        <p14:creationId xmlns:p14="http://schemas.microsoft.com/office/powerpoint/2010/main" val="1087902478"/>
      </p:ext>
    </p:extLst>
  </p:cSld>
  <p:clrMapOvr>
    <a:masterClrMapping/>
  </p:clrMapOvr>
  <mc:AlternateContent xmlns:mc="http://schemas.openxmlformats.org/markup-compatibility/2006" xmlns:p14="http://schemas.microsoft.com/office/powerpoint/2010/main">
    <mc:Choice Requires="p14">
      <p:transition spd="slow" p14:dur="2000" advTm="137139"/>
    </mc:Choice>
    <mc:Fallback xmlns="">
      <p:transition spd="slow" advTm="137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E01E38-E1E2-0A53-27E8-17D36FC9844B}"/>
              </a:ext>
            </a:extLst>
          </p:cNvPr>
          <p:cNvSpPr>
            <a:spLocks noGrp="1"/>
          </p:cNvSpPr>
          <p:nvPr>
            <p:ph type="title"/>
          </p:nvPr>
        </p:nvSpPr>
        <p:spPr>
          <a:xfrm>
            <a:off x="1986869" y="610247"/>
            <a:ext cx="8496833" cy="673062"/>
          </a:xfrm>
        </p:spPr>
        <p:txBody>
          <a:bodyPr>
            <a:normAutofit/>
          </a:bodyPr>
          <a:lstStyle/>
          <a:p>
            <a:r>
              <a:rPr lang="en-US" sz="2800" dirty="0"/>
              <a:t>Background and Data Sources</a:t>
            </a:r>
          </a:p>
        </p:txBody>
      </p:sp>
      <p:sp>
        <p:nvSpPr>
          <p:cNvPr id="4" name="Content Placeholder 3">
            <a:extLst>
              <a:ext uri="{FF2B5EF4-FFF2-40B4-BE49-F238E27FC236}">
                <a16:creationId xmlns:a16="http://schemas.microsoft.com/office/drawing/2014/main" id="{C2D22AF0-9BFD-32E5-DF19-4A24274E1654}"/>
              </a:ext>
            </a:extLst>
          </p:cNvPr>
          <p:cNvSpPr>
            <a:spLocks noGrp="1"/>
          </p:cNvSpPr>
          <p:nvPr>
            <p:ph idx="1"/>
          </p:nvPr>
        </p:nvSpPr>
        <p:spPr>
          <a:xfrm>
            <a:off x="1986869" y="1283308"/>
            <a:ext cx="9007196" cy="5276979"/>
          </a:xfrm>
        </p:spPr>
        <p:txBody>
          <a:bodyPr>
            <a:normAutofit/>
          </a:bodyPr>
          <a:lstStyle/>
          <a:p>
            <a:pPr marL="0" indent="0">
              <a:buNone/>
            </a:pPr>
            <a:r>
              <a:rPr lang="en-US" sz="1800" dirty="0">
                <a:effectLst/>
                <a:latin typeface="Aptos" panose="020B0004020202020204" pitchFamily="34" charset="0"/>
                <a:ea typeface="Aptos" panose="020B0004020202020204" pitchFamily="34" charset="0"/>
                <a:cs typeface="Aptos" panose="020B0004020202020204" pitchFamily="34" charset="0"/>
              </a:rPr>
              <a:t>The project typically involves analyzing a dataset of loan applications, which includes various financial and demographic variables such as credit score, annual income, employment status, debt-to-income ratio, and previous payment history. These variables are used to build predictive models that can assess the likelihood of loan approval.</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r>
              <a:rPr lang="en-US" sz="1800" dirty="0">
                <a:effectLst/>
                <a:latin typeface="Aptos" panose="020B0004020202020204" pitchFamily="34" charset="0"/>
                <a:ea typeface="Aptos" panose="020B0004020202020204" pitchFamily="34" charset="0"/>
                <a:cs typeface="Aptos" panose="020B0004020202020204" pitchFamily="34" charset="0"/>
              </a:rPr>
              <a:t>The concept of using AI/ML for loan approval gained traction as financial institutions sought to improve their risk assessment and decision-making processes. Early projects focused on exploratory data analysis (EDA) to identify key predictors of loan approval. Over time, more sophisticated models were developed, incorporating various machine learning algorithms to enhance predictive accuracy.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2000" dirty="0">
              <a:solidFill>
                <a:srgbClr val="282523"/>
              </a:solidFill>
              <a:latin typeface="Ginto"/>
            </a:endParaRPr>
          </a:p>
          <a:p>
            <a:pPr marL="0" indent="0">
              <a:buNone/>
            </a:pPr>
            <a:r>
              <a:rPr lang="en-US" sz="2800" dirty="0">
                <a:solidFill>
                  <a:schemeClr val="tx1">
                    <a:lumMod val="85000"/>
                    <a:lumOff val="15000"/>
                  </a:schemeClr>
                </a:solidFill>
                <a:latin typeface="+mj-lt"/>
                <a:ea typeface="+mj-ea"/>
                <a:cs typeface="+mj-cs"/>
              </a:rPr>
              <a:t>Datasets :</a:t>
            </a:r>
          </a:p>
          <a:p>
            <a:r>
              <a:rPr lang="en-US" sz="18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test.csv</a:t>
            </a:r>
            <a:r>
              <a:rPr lang="en-US" b="1" dirty="0">
                <a:latin typeface="Calibri" panose="020F0502020204030204" pitchFamily="34" charset="0"/>
                <a:ea typeface="Aptos" panose="020B0004020202020204" pitchFamily="34" charset="0"/>
                <a:cs typeface="Times New Roman" panose="02020603050405020304" pitchFamily="18" charset="0"/>
              </a:rPr>
              <a:t> </a:t>
            </a:r>
            <a:r>
              <a:rPr lang="en-US" sz="2000" dirty="0">
                <a:solidFill>
                  <a:srgbClr val="282523"/>
                </a:solidFill>
                <a:latin typeface="Ginto"/>
              </a:rPr>
              <a:t>from </a:t>
            </a:r>
            <a:r>
              <a:rPr lang="en-US" sz="20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endParaRPr lang="en-US" sz="2000" dirty="0">
              <a:solidFill>
                <a:srgbClr val="282523"/>
              </a:solidFill>
              <a:latin typeface="Ginto"/>
            </a:endParaRPr>
          </a:p>
          <a:p>
            <a:r>
              <a:rPr lang="en-US" sz="1800" b="1" dirty="0">
                <a:solidFill>
                  <a:srgbClr val="4472C4"/>
                </a:solidFill>
                <a:effectLst/>
                <a:latin typeface="Aptos" panose="020B0004020202020204" pitchFamily="34" charset="0"/>
                <a:ea typeface="Aptos" panose="020B0004020202020204" pitchFamily="34" charset="0"/>
                <a:cs typeface="Aptos" panose="020B0004020202020204" pitchFamily="34" charset="0"/>
              </a:rPr>
              <a:t>train.csv </a:t>
            </a:r>
            <a:r>
              <a:rPr lang="en-US" sz="1800" dirty="0">
                <a:solidFill>
                  <a:srgbClr val="282523"/>
                </a:solidFill>
                <a:latin typeface="Ginto"/>
              </a:rPr>
              <a:t>from </a:t>
            </a:r>
            <a:r>
              <a:rPr lang="en-US" sz="18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rPr>
              <a:t>www.kaggle.com</a:t>
            </a:r>
            <a:endParaRPr lang="en-US" sz="1800" dirty="0">
              <a:solidFill>
                <a:srgbClr val="282523"/>
              </a:solidFill>
              <a:latin typeface="Ginto"/>
            </a:endParaRPr>
          </a:p>
          <a:p>
            <a:pPr marL="0" indent="0">
              <a:buNone/>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3" name="Audio 2">
            <a:hlinkClick r:id="" action="ppaction://media"/>
            <a:extLst>
              <a:ext uri="{FF2B5EF4-FFF2-40B4-BE49-F238E27FC236}">
                <a16:creationId xmlns:a16="http://schemas.microsoft.com/office/drawing/2014/main" id="{0F7EB849-27CF-0473-754B-1CC19F993B28}"/>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6425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1266"/>
    </mc:Choice>
    <mc:Fallback xmlns="">
      <p:transition spd="slow" advTm="41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5EF-3DE8-728B-F75A-2C7DA2628EC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653B0A4-A961-8696-A52E-0D384326B088}"/>
              </a:ext>
            </a:extLst>
          </p:cNvPr>
          <p:cNvSpPr>
            <a:spLocks noGrp="1"/>
          </p:cNvSpPr>
          <p:nvPr>
            <p:ph type="title"/>
          </p:nvPr>
        </p:nvSpPr>
        <p:spPr>
          <a:xfrm>
            <a:off x="1847583" y="610247"/>
            <a:ext cx="8496833" cy="673062"/>
          </a:xfrm>
        </p:spPr>
        <p:txBody>
          <a:bodyPr>
            <a:normAutofit/>
          </a:bodyPr>
          <a:lstStyle/>
          <a:p>
            <a:r>
              <a:rPr lang="en-US" sz="2800" dirty="0"/>
              <a:t>Methods/Steps</a:t>
            </a:r>
          </a:p>
        </p:txBody>
      </p:sp>
      <p:sp>
        <p:nvSpPr>
          <p:cNvPr id="4" name="Content Placeholder 3">
            <a:extLst>
              <a:ext uri="{FF2B5EF4-FFF2-40B4-BE49-F238E27FC236}">
                <a16:creationId xmlns:a16="http://schemas.microsoft.com/office/drawing/2014/main" id="{F62F2698-4182-297F-0BE5-822DD2CF67BC}"/>
              </a:ext>
            </a:extLst>
          </p:cNvPr>
          <p:cNvSpPr>
            <a:spLocks noGrp="1"/>
          </p:cNvSpPr>
          <p:nvPr>
            <p:ph idx="1"/>
          </p:nvPr>
        </p:nvSpPr>
        <p:spPr>
          <a:xfrm>
            <a:off x="1986869" y="1283309"/>
            <a:ext cx="8996564" cy="4830412"/>
          </a:xfrm>
        </p:spPr>
        <p:txBody>
          <a:bodyPr>
            <a:normAutofit/>
          </a:bodyPr>
          <a:lstStyle/>
          <a:p>
            <a:r>
              <a:rPr lang="en-US" dirty="0">
                <a:solidFill>
                  <a:srgbClr val="4F81BD"/>
                </a:solidFill>
                <a:latin typeface="Aptos" panose="020B0004020202020204" pitchFamily="34" charset="0"/>
              </a:rPr>
              <a:t>Data Preparation</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Data Preprocessing</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Exploratory Data Analysis (EDA)</a:t>
            </a:r>
            <a:endParaRPr lang="en-US" dirty="0">
              <a:solidFill>
                <a:srgbClr val="4F81BD"/>
              </a:solidFill>
              <a:latin typeface="Aptos" panose="020B0004020202020204" pitchFamily="34" charset="0"/>
            </a:endParaRP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Training</a:t>
            </a: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Training and Evaluation</a:t>
            </a:r>
            <a:endParaRPr lang="en-US" dirty="0">
              <a:solidFill>
                <a:srgbClr val="4F81BD"/>
              </a:solidFill>
              <a:latin typeface="Aptos" panose="020B0004020202020204" pitchFamily="34" charset="0"/>
            </a:endParaRPr>
          </a:p>
          <a:p>
            <a:r>
              <a:rPr lang="en-US" sz="1800" kern="0" dirty="0">
                <a:solidFill>
                  <a:srgbClr val="4472C4"/>
                </a:solidFill>
                <a:effectLst/>
                <a:latin typeface="Aptos" panose="020B0004020202020204" pitchFamily="34" charset="0"/>
                <a:ea typeface="Aptos" panose="020B0004020202020204" pitchFamily="34" charset="0"/>
                <a:cs typeface="Aptos" panose="020B0004020202020204" pitchFamily="34" charset="0"/>
              </a:rPr>
              <a:t>Model Monitoring and Maintenance</a:t>
            </a:r>
          </a:p>
          <a:p>
            <a:r>
              <a:rPr lang="en-US" dirty="0">
                <a:solidFill>
                  <a:srgbClr val="4F81BD"/>
                </a:solidFill>
                <a:latin typeface="Aptos" panose="020B0004020202020204" pitchFamily="34" charset="0"/>
              </a:rPr>
              <a:t>Model outcome comparison</a:t>
            </a:r>
          </a:p>
          <a:p>
            <a:pPr marL="0" indent="0">
              <a:buNone/>
            </a:pPr>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7614179E-0627-A9AF-E566-3584E808D39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337898"/>
      </p:ext>
    </p:extLst>
  </p:cSld>
  <p:clrMapOvr>
    <a:masterClrMapping/>
  </p:clrMapOvr>
  <mc:AlternateContent xmlns:mc="http://schemas.openxmlformats.org/markup-compatibility/2006" xmlns:p14="http://schemas.microsoft.com/office/powerpoint/2010/main">
    <mc:Choice Requires="p14">
      <p:transition spd="slow" p14:dur="2000" advTm="46937"/>
    </mc:Choice>
    <mc:Fallback xmlns="">
      <p:transition spd="slow" advTm="46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6C8C64E-D870-7398-69F6-316A81D5825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8DCCE17-A9F8-E0C6-A335-A6A2B633526C}"/>
              </a:ext>
            </a:extLst>
          </p:cNvPr>
          <p:cNvSpPr>
            <a:spLocks noGrp="1"/>
          </p:cNvSpPr>
          <p:nvPr>
            <p:ph type="title"/>
          </p:nvPr>
        </p:nvSpPr>
        <p:spPr>
          <a:xfrm>
            <a:off x="502920" y="583206"/>
            <a:ext cx="3650279" cy="1259894"/>
          </a:xfrm>
        </p:spPr>
        <p:txBody>
          <a:bodyPr>
            <a:noAutofit/>
          </a:bodyPr>
          <a:lstStyle/>
          <a:p>
            <a:r>
              <a:rPr lang="en-US" sz="1800" b="1" kern="0" dirty="0">
                <a:effectLst/>
                <a:latin typeface="Aptos" panose="020B0004020202020204" pitchFamily="34" charset="0"/>
                <a:ea typeface="Aptos" panose="020B0004020202020204" pitchFamily="34" charset="0"/>
                <a:cs typeface="Aptos" panose="020B0004020202020204" pitchFamily="34" charset="0"/>
              </a:rPr>
              <a:t>Distribution of Loan Amount with Histogram plot :</a:t>
            </a:r>
            <a:endParaRPr lang="en-US" sz="2000" b="1" dirty="0"/>
          </a:p>
        </p:txBody>
      </p:sp>
      <p:sp>
        <p:nvSpPr>
          <p:cNvPr id="25" name="Rectangle 2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Content Placeholder 10">
            <a:extLst>
              <a:ext uri="{FF2B5EF4-FFF2-40B4-BE49-F238E27FC236}">
                <a16:creationId xmlns:a16="http://schemas.microsoft.com/office/drawing/2014/main" id="{F504408C-50FA-CFD3-D196-4A6F14DD950A}"/>
              </a:ext>
            </a:extLst>
          </p:cNvPr>
          <p:cNvSpPr>
            <a:spLocks noGrp="1"/>
          </p:cNvSpPr>
          <p:nvPr>
            <p:ph idx="1"/>
          </p:nvPr>
        </p:nvSpPr>
        <p:spPr>
          <a:xfrm>
            <a:off x="712021" y="1526925"/>
            <a:ext cx="3837583" cy="2874954"/>
          </a:xfrm>
        </p:spPr>
        <p:txBody>
          <a:bodyPr>
            <a:normAutofit fontScale="92500" lnSpcReduction="10000"/>
          </a:bodyPr>
          <a:lstStyle/>
          <a:p>
            <a:pPr marL="400050" marR="0" indent="-285750">
              <a:lnSpc>
                <a:spcPct val="116000"/>
              </a:lnSpc>
              <a:spcAft>
                <a:spcPts val="8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Most applicants request relatively small loan amounts.</a:t>
            </a:r>
          </a:p>
          <a:p>
            <a:pPr marL="400050" marR="0" indent="-285750">
              <a:lnSpc>
                <a:spcPct val="116000"/>
              </a:lnSpc>
              <a:spcAft>
                <a:spcPts val="8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The right-skewed nature suggests that fewer people take out very large loans.</a:t>
            </a:r>
            <a:endParaRPr lang="en-US" kern="0" dirty="0">
              <a:latin typeface="Aptos" panose="020B0004020202020204" pitchFamily="34" charset="0"/>
              <a:ea typeface="Aptos" panose="020B0004020202020204" pitchFamily="34" charset="0"/>
              <a:cs typeface="Aptos" panose="020B0004020202020204" pitchFamily="34" charset="0"/>
            </a:endParaRPr>
          </a:p>
          <a:p>
            <a:pPr marL="400050" marR="0" indent="-285750">
              <a:lnSpc>
                <a:spcPct val="116000"/>
              </a:lnSpc>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This distribution can help adjust loan approval strategies or risk assessment models.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00050" marR="0" indent="-285750">
              <a:lnSpc>
                <a:spcPct val="116000"/>
              </a:lnSpc>
              <a:spcAft>
                <a:spcPts val="800"/>
              </a:spcAft>
              <a:buFont typeface="Wingdings" panose="05000000000000000000" pitchFamily="2" charset="2"/>
              <a:buChar char="Ø"/>
            </a:pPr>
            <a:endParaRPr lang="en-US" dirty="0">
              <a:latin typeface="Aptos" panose="020B0004020202020204" pitchFamily="34" charset="0"/>
            </a:endParaRPr>
          </a:p>
        </p:txBody>
      </p:sp>
      <p:sp>
        <p:nvSpPr>
          <p:cNvPr id="2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F4E30C97-FCF9-13AB-C7A0-0CEB518D02F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of a distribution of loan amount&#10;&#10;AI-generated content may be incorrect.">
            <a:extLst>
              <a:ext uri="{FF2B5EF4-FFF2-40B4-BE49-F238E27FC236}">
                <a16:creationId xmlns:a16="http://schemas.microsoft.com/office/drawing/2014/main" id="{D375B6B6-0159-2779-1E65-2717A83620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98829" y="882422"/>
            <a:ext cx="6343946" cy="4529550"/>
          </a:xfrm>
          <a:prstGeom prst="rect">
            <a:avLst/>
          </a:prstGeom>
          <a:noFill/>
          <a:ln>
            <a:noFill/>
          </a:ln>
        </p:spPr>
      </p:pic>
    </p:spTree>
    <p:extLst>
      <p:ext uri="{BB962C8B-B14F-4D97-AF65-F5344CB8AC3E}">
        <p14:creationId xmlns:p14="http://schemas.microsoft.com/office/powerpoint/2010/main" val="1023109238"/>
      </p:ext>
    </p:extLst>
  </p:cSld>
  <p:clrMapOvr>
    <a:masterClrMapping/>
  </p:clrMapOvr>
  <mc:AlternateContent xmlns:mc="http://schemas.openxmlformats.org/markup-compatibility/2006" xmlns:p14="http://schemas.microsoft.com/office/powerpoint/2010/main">
    <mc:Choice Requires="p14">
      <p:transition spd="slow" p14:dur="2000" advTm="29244"/>
    </mc:Choice>
    <mc:Fallback xmlns="">
      <p:transition spd="slow" advTm="29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A472-415E-FAA3-359F-ACCF8F227A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730168-3781-9D32-480A-21531FD0DB25}"/>
              </a:ext>
            </a:extLst>
          </p:cNvPr>
          <p:cNvSpPr>
            <a:spLocks noGrp="1"/>
          </p:cNvSpPr>
          <p:nvPr>
            <p:ph type="title"/>
          </p:nvPr>
        </p:nvSpPr>
        <p:spPr>
          <a:xfrm>
            <a:off x="1052623" y="540299"/>
            <a:ext cx="3504614" cy="1259894"/>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Outcome of Loan Approval by Credit History Plot with Bar diagram:</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2184E32E-7AC3-227A-E762-69268BB5497E}"/>
              </a:ext>
            </a:extLst>
          </p:cNvPr>
          <p:cNvSpPr>
            <a:spLocks noGrp="1"/>
          </p:cNvSpPr>
          <p:nvPr>
            <p:ph idx="1"/>
          </p:nvPr>
        </p:nvSpPr>
        <p:spPr>
          <a:xfrm>
            <a:off x="1217369" y="1800193"/>
            <a:ext cx="3650278" cy="3759253"/>
          </a:xfrm>
        </p:spPr>
        <p:txBody>
          <a:bodyPr>
            <a:normAutofit/>
          </a:bodyPr>
          <a:lstStyle/>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Credit history is a strong determinant of loan approval.</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Loan applicants with no or poor credit history face challenges in getting approval.</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This insight can be used to improve loan eligibility criteria and risk assessment.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114300" marR="0" indent="0">
              <a:spcBef>
                <a:spcPts val="900"/>
              </a:spcBef>
              <a:spcAft>
                <a:spcPts val="900"/>
              </a:spcAft>
              <a:buNone/>
            </a:pPr>
            <a:endParaRPr lang="en-US" dirty="0">
              <a:latin typeface="Aptos" panose="020B0004020202020204" pitchFamily="34" charset="0"/>
            </a:endParaRPr>
          </a:p>
        </p:txBody>
      </p:sp>
      <p:pic>
        <p:nvPicPr>
          <p:cNvPr id="4" name="Audio 3">
            <a:hlinkClick r:id="" action="ppaction://media"/>
            <a:extLst>
              <a:ext uri="{FF2B5EF4-FFF2-40B4-BE49-F238E27FC236}">
                <a16:creationId xmlns:a16="http://schemas.microsoft.com/office/drawing/2014/main" id="{CD5F636A-9F2F-E6AB-DD82-05752C4423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showing a credit history status&#10;&#10;AI-generated content may be incorrect.">
            <a:extLst>
              <a:ext uri="{FF2B5EF4-FFF2-40B4-BE49-F238E27FC236}">
                <a16:creationId xmlns:a16="http://schemas.microsoft.com/office/drawing/2014/main" id="{241601B3-E688-27D5-3AC9-B80F4E9222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78057" y="666719"/>
            <a:ext cx="6066870" cy="4319951"/>
          </a:xfrm>
          <a:prstGeom prst="rect">
            <a:avLst/>
          </a:prstGeom>
          <a:noFill/>
          <a:ln>
            <a:noFill/>
          </a:ln>
        </p:spPr>
      </p:pic>
    </p:spTree>
    <p:extLst>
      <p:ext uri="{BB962C8B-B14F-4D97-AF65-F5344CB8AC3E}">
        <p14:creationId xmlns:p14="http://schemas.microsoft.com/office/powerpoint/2010/main" val="1360300112"/>
      </p:ext>
    </p:extLst>
  </p:cSld>
  <p:clrMapOvr>
    <a:masterClrMapping/>
  </p:clrMapOvr>
  <mc:AlternateContent xmlns:mc="http://schemas.openxmlformats.org/markup-compatibility/2006" xmlns:p14="http://schemas.microsoft.com/office/powerpoint/2010/main">
    <mc:Choice Requires="p14">
      <p:transition spd="slow" p14:dur="2000" advTm="48090"/>
    </mc:Choice>
    <mc:Fallback xmlns="">
      <p:transition spd="slow" advTm="4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B21B-CC8B-F321-B693-AF7487D5A7A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0242A60-1671-0856-736B-D3B503FE29FD}"/>
              </a:ext>
            </a:extLst>
          </p:cNvPr>
          <p:cNvSpPr>
            <a:spLocks noGrp="1"/>
          </p:cNvSpPr>
          <p:nvPr>
            <p:ph type="title"/>
          </p:nvPr>
        </p:nvSpPr>
        <p:spPr>
          <a:xfrm>
            <a:off x="1127051" y="595422"/>
            <a:ext cx="4036241" cy="1247677"/>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Outcome of Income vs. Loan Amount Plot, Scatter plot:</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1D239F03-B27C-B46F-3FC5-C4FDE8884047}"/>
              </a:ext>
            </a:extLst>
          </p:cNvPr>
          <p:cNvSpPr>
            <a:spLocks noGrp="1"/>
          </p:cNvSpPr>
          <p:nvPr>
            <p:ph idx="1"/>
          </p:nvPr>
        </p:nvSpPr>
        <p:spPr>
          <a:xfrm>
            <a:off x="1127051" y="1510986"/>
            <a:ext cx="4219955" cy="3836028"/>
          </a:xfrm>
        </p:spPr>
        <p:txBody>
          <a:bodyPr>
            <a:normAutofit fontScale="92500"/>
          </a:bodyPr>
          <a:lstStyle/>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There may not be a strong linear correlation between income and loan amount.</a:t>
            </a:r>
          </a:p>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Some low-income applicants still receive high loan amounts, indicating other factors (like credit history) play a crucial role.</a:t>
            </a:r>
          </a:p>
          <a:p>
            <a:pPr marL="400050" marR="0" indent="-285750">
              <a:lnSpc>
                <a:spcPct val="116000"/>
              </a:lnSpc>
              <a:spcAft>
                <a:spcPts val="8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 presence of outliers suggests a need for further investigation, possibly by normalizing income values.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spcBef>
                <a:spcPts val="900"/>
              </a:spcBef>
              <a:spcAft>
                <a:spcPts val="900"/>
              </a:spcAft>
            </a:pPr>
            <a:endParaRPr lang="en-US" dirty="0">
              <a:latin typeface="Aptos" panose="020B0004020202020204" pitchFamily="34" charset="0"/>
            </a:endParaRPr>
          </a:p>
        </p:txBody>
      </p:sp>
      <p:pic>
        <p:nvPicPr>
          <p:cNvPr id="4" name="Audio 3">
            <a:hlinkClick r:id="" action="ppaction://media"/>
            <a:extLst>
              <a:ext uri="{FF2B5EF4-FFF2-40B4-BE49-F238E27FC236}">
                <a16:creationId xmlns:a16="http://schemas.microsoft.com/office/drawing/2014/main" id="{B4756537-6622-3C50-38EE-C4CDD097A0F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graph showing a number of blue and orange dots&#10;&#10;AI-generated content may be incorrect.">
            <a:extLst>
              <a:ext uri="{FF2B5EF4-FFF2-40B4-BE49-F238E27FC236}">
                <a16:creationId xmlns:a16="http://schemas.microsoft.com/office/drawing/2014/main" id="{C1F40D0E-6DBA-564C-D950-109B1B135C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2701" y="690574"/>
            <a:ext cx="5977934" cy="4027730"/>
          </a:xfrm>
          <a:prstGeom prst="rect">
            <a:avLst/>
          </a:prstGeom>
          <a:noFill/>
          <a:ln>
            <a:noFill/>
          </a:ln>
        </p:spPr>
      </p:pic>
    </p:spTree>
    <p:extLst>
      <p:ext uri="{BB962C8B-B14F-4D97-AF65-F5344CB8AC3E}">
        <p14:creationId xmlns:p14="http://schemas.microsoft.com/office/powerpoint/2010/main" val="1170665626"/>
      </p:ext>
    </p:extLst>
  </p:cSld>
  <p:clrMapOvr>
    <a:masterClrMapping/>
  </p:clrMapOvr>
  <mc:AlternateContent xmlns:mc="http://schemas.openxmlformats.org/markup-compatibility/2006" xmlns:p14="http://schemas.microsoft.com/office/powerpoint/2010/main">
    <mc:Choice Requires="p14">
      <p:transition spd="slow" p14:dur="2000" advTm="63791"/>
    </mc:Choice>
    <mc:Fallback xmlns="">
      <p:transition spd="slow" advTm="63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E3A1-1A58-3BAA-1F29-789D9BF2C46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8BB148D-D7D4-A8AB-F899-E6D147E4F38F}"/>
              </a:ext>
            </a:extLst>
          </p:cNvPr>
          <p:cNvSpPr>
            <a:spLocks noGrp="1"/>
          </p:cNvSpPr>
          <p:nvPr>
            <p:ph type="title"/>
          </p:nvPr>
        </p:nvSpPr>
        <p:spPr>
          <a:xfrm>
            <a:off x="1178787" y="643097"/>
            <a:ext cx="3399229" cy="1015582"/>
          </a:xfrm>
        </p:spPr>
        <p:txBody>
          <a:bodyPr>
            <a:noAutofit/>
          </a:bodyPr>
          <a:lstStyle/>
          <a:p>
            <a:pPr marL="457200" marR="0">
              <a:lnSpc>
                <a:spcPct val="116000"/>
              </a:lnSpc>
              <a:spcAft>
                <a:spcPts val="800"/>
              </a:spcAft>
            </a:pPr>
            <a:r>
              <a:rPr lang="en-US" sz="1800" b="1" u="sng" dirty="0">
                <a:effectLst/>
                <a:latin typeface="Aptos" panose="020B0004020202020204" pitchFamily="34" charset="0"/>
                <a:ea typeface="Aptos" panose="020B0004020202020204" pitchFamily="34" charset="0"/>
                <a:cs typeface="Aptos" panose="020B0004020202020204" pitchFamily="34" charset="0"/>
              </a:rPr>
              <a:t>Education Level Plot with Bar diagram:</a:t>
            </a: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Content Placeholder 10">
            <a:extLst>
              <a:ext uri="{FF2B5EF4-FFF2-40B4-BE49-F238E27FC236}">
                <a16:creationId xmlns:a16="http://schemas.microsoft.com/office/drawing/2014/main" id="{EC7EBA4D-71D2-6C9E-7489-0E2273078E3D}"/>
              </a:ext>
            </a:extLst>
          </p:cNvPr>
          <p:cNvSpPr>
            <a:spLocks noGrp="1"/>
          </p:cNvSpPr>
          <p:nvPr>
            <p:ph idx="1"/>
          </p:nvPr>
        </p:nvSpPr>
        <p:spPr>
          <a:xfrm>
            <a:off x="1053263" y="1549373"/>
            <a:ext cx="3650278" cy="3759253"/>
          </a:xfrm>
        </p:spPr>
        <p:txBody>
          <a:bodyPr>
            <a:normAutofit/>
          </a:bodyPr>
          <a:lstStyle/>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Education level influences loan approval but is likely not the sole deciding factor.</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Additional factors such as income, credit history, and employment type may also play a role.</a:t>
            </a:r>
          </a:p>
          <a:p>
            <a:pPr marL="400050" indent="-285750">
              <a:spcBef>
                <a:spcPts val="900"/>
              </a:spcBef>
              <a:spcAft>
                <a:spcPts val="900"/>
              </a:spcAft>
              <a:buFont typeface="Wingdings" panose="05000000000000000000" pitchFamily="2" charset="2"/>
              <a:buChar char="Ø"/>
            </a:pPr>
            <a:r>
              <a:rPr lang="en-US" sz="1800" dirty="0">
                <a:effectLst/>
                <a:latin typeface="Aptos" panose="020B0004020202020204" pitchFamily="34" charset="0"/>
                <a:ea typeface="Aptos" panose="020B0004020202020204" pitchFamily="34" charset="0"/>
                <a:cs typeface="Aptos" panose="020B0004020202020204" pitchFamily="34" charset="0"/>
              </a:rPr>
              <a:t>The bank might consider alternative risk assessment methods for non-graduates to improve approval fairness.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spcBef>
                <a:spcPts val="900"/>
              </a:spcBef>
              <a:spcAft>
                <a:spcPts val="900"/>
              </a:spcAft>
            </a:pPr>
            <a:endParaRPr lang="en-US" sz="1800" dirty="0">
              <a:effectLst/>
              <a:latin typeface="Aptos" panose="020B0004020202020204" pitchFamily="34" charset="0"/>
              <a:ea typeface="Cambria" panose="020405030504060302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08AE1C1-B329-E214-74E4-9F86069396D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a:extLst>
              <a:ext uri="{FF2B5EF4-FFF2-40B4-BE49-F238E27FC236}">
                <a16:creationId xmlns:a16="http://schemas.microsoft.com/office/drawing/2014/main" id="{E8145D6F-1A8E-60DF-BD8A-FE59FCC6BE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70057" y="995362"/>
            <a:ext cx="5986803" cy="4289019"/>
          </a:xfrm>
          <a:prstGeom prst="rect">
            <a:avLst/>
          </a:prstGeom>
          <a:noFill/>
          <a:ln>
            <a:noFill/>
          </a:ln>
        </p:spPr>
      </p:pic>
    </p:spTree>
    <p:extLst>
      <p:ext uri="{BB962C8B-B14F-4D97-AF65-F5344CB8AC3E}">
        <p14:creationId xmlns:p14="http://schemas.microsoft.com/office/powerpoint/2010/main" val="3688459083"/>
      </p:ext>
    </p:extLst>
  </p:cSld>
  <p:clrMapOvr>
    <a:masterClrMapping/>
  </p:clrMapOvr>
  <mc:AlternateContent xmlns:mc="http://schemas.openxmlformats.org/markup-compatibility/2006" xmlns:p14="http://schemas.microsoft.com/office/powerpoint/2010/main">
    <mc:Choice Requires="p14">
      <p:transition spd="slow" p14:dur="2000" advTm="72714"/>
    </mc:Choice>
    <mc:Fallback xmlns="">
      <p:transition spd="slow" advTm="7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E1824-A4B7-142D-7AA4-2D372E6D97D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A14DFA2-98E8-FFFF-B654-E1CB1F43CFA0}"/>
              </a:ext>
            </a:extLst>
          </p:cNvPr>
          <p:cNvSpPr>
            <a:spLocks noGrp="1"/>
          </p:cNvSpPr>
          <p:nvPr>
            <p:ph type="title"/>
          </p:nvPr>
        </p:nvSpPr>
        <p:spPr>
          <a:xfrm>
            <a:off x="1608706" y="583206"/>
            <a:ext cx="3650279" cy="1259894"/>
          </a:xfrm>
        </p:spPr>
        <p:txBody>
          <a:bodyPr>
            <a:noAutofit/>
          </a:bodyPr>
          <a:lstStyle/>
          <a:p>
            <a:r>
              <a:rPr lang="en-US" sz="1800" b="1" u="sng" kern="0" dirty="0">
                <a:effectLst/>
                <a:latin typeface="Aptos" panose="020B0004020202020204" pitchFamily="34" charset="0"/>
                <a:ea typeface="Aptos" panose="020B0004020202020204" pitchFamily="34" charset="0"/>
                <a:cs typeface="Aptos" panose="020B0004020202020204" pitchFamily="34" charset="0"/>
              </a:rPr>
              <a:t>Outcome of Loan Amount Distribution by Property Area Plot</a:t>
            </a:r>
            <a:endParaRPr lang="en-US" sz="2400" b="1" dirty="0"/>
          </a:p>
        </p:txBody>
      </p:sp>
      <p:sp>
        <p:nvSpPr>
          <p:cNvPr id="26" name="Content Placeholder 10">
            <a:extLst>
              <a:ext uri="{FF2B5EF4-FFF2-40B4-BE49-F238E27FC236}">
                <a16:creationId xmlns:a16="http://schemas.microsoft.com/office/drawing/2014/main" id="{2FB5CC7C-6EC3-444B-898C-FFCDB988B987}"/>
              </a:ext>
            </a:extLst>
          </p:cNvPr>
          <p:cNvSpPr>
            <a:spLocks noGrp="1"/>
          </p:cNvSpPr>
          <p:nvPr>
            <p:ph idx="1"/>
          </p:nvPr>
        </p:nvSpPr>
        <p:spPr>
          <a:xfrm>
            <a:off x="1117056" y="1561214"/>
            <a:ext cx="3816449" cy="3735572"/>
          </a:xfrm>
        </p:spPr>
        <p:txBody>
          <a:bodyPr>
            <a:normAutofit/>
          </a:bodyPr>
          <a:lstStyle/>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Certain property areas (e.g., urban areas) might have higher loan amounts on average due to higher living costs.</a:t>
            </a:r>
          </a:p>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Rural areas might have lower median loan amounts, possibly due to lower property values or applicant income levels.</a:t>
            </a:r>
          </a:p>
          <a:p>
            <a:pPr marL="400050" marR="0" indent="-285750">
              <a:spcBef>
                <a:spcPts val="900"/>
              </a:spcBef>
              <a:spcAft>
                <a:spcPts val="900"/>
              </a:spcAft>
              <a:buFont typeface="Wingdings" panose="05000000000000000000" pitchFamily="2" charset="2"/>
              <a:buChar char="Ø"/>
            </a:pPr>
            <a:r>
              <a:rPr lang="en-US" sz="1800" kern="0" dirty="0">
                <a:effectLst/>
                <a:latin typeface="Aptos" panose="020B0004020202020204" pitchFamily="34" charset="0"/>
                <a:ea typeface="Aptos" panose="020B0004020202020204" pitchFamily="34" charset="0"/>
                <a:cs typeface="Aptos" panose="020B0004020202020204" pitchFamily="34" charset="0"/>
              </a:rPr>
              <a:t>The variability in loan amounts suggests that property area influences the loan distribution.</a:t>
            </a:r>
            <a:endParaRPr lang="en-US" sz="1400" dirty="0">
              <a:latin typeface="Aptos" panose="020B0004020202020204" pitchFamily="34" charset="0"/>
            </a:endParaRPr>
          </a:p>
        </p:txBody>
      </p:sp>
      <p:pic>
        <p:nvPicPr>
          <p:cNvPr id="4" name="Audio 3">
            <a:hlinkClick r:id="" action="ppaction://media"/>
            <a:extLst>
              <a:ext uri="{FF2B5EF4-FFF2-40B4-BE49-F238E27FC236}">
                <a16:creationId xmlns:a16="http://schemas.microsoft.com/office/drawing/2014/main" id="{93B575A4-1429-D170-4393-C553FF1E3F5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pic>
        <p:nvPicPr>
          <p:cNvPr id="2" name="Picture 1" descr="A diagram of a row of blue rectangular objects&#10;&#10;AI-generated content may be incorrect.">
            <a:extLst>
              <a:ext uri="{FF2B5EF4-FFF2-40B4-BE49-F238E27FC236}">
                <a16:creationId xmlns:a16="http://schemas.microsoft.com/office/drawing/2014/main" id="{4E86013C-8C24-719F-E174-72690F15D4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17212" y="953136"/>
            <a:ext cx="6037400" cy="3735572"/>
          </a:xfrm>
          <a:prstGeom prst="rect">
            <a:avLst/>
          </a:prstGeom>
          <a:noFill/>
          <a:ln>
            <a:noFill/>
          </a:ln>
        </p:spPr>
      </p:pic>
    </p:spTree>
    <p:extLst>
      <p:ext uri="{BB962C8B-B14F-4D97-AF65-F5344CB8AC3E}">
        <p14:creationId xmlns:p14="http://schemas.microsoft.com/office/powerpoint/2010/main" val="2892590827"/>
      </p:ext>
    </p:extLst>
  </p:cSld>
  <p:clrMapOvr>
    <a:masterClrMapping/>
  </p:clrMapOvr>
  <mc:AlternateContent xmlns:mc="http://schemas.openxmlformats.org/markup-compatibility/2006" xmlns:p14="http://schemas.microsoft.com/office/powerpoint/2010/main">
    <mc:Choice Requires="p14">
      <p:transition spd="slow" p14:dur="2000" advTm="39000"/>
    </mc:Choice>
    <mc:Fallback xmlns="">
      <p:transition spd="slow" advTm="3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6556</TotalTime>
  <Words>699</Words>
  <Application>Microsoft Office PowerPoint</Application>
  <PresentationFormat>Widescreen</PresentationFormat>
  <Paragraphs>55</Paragraphs>
  <Slides>13</Slides>
  <Notes>0</Notes>
  <HiddenSlides>0</HiddenSlides>
  <MMClips>12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Aptos Display</vt:lpstr>
      <vt:lpstr>Arial</vt:lpstr>
      <vt:lpstr>Calibri</vt:lpstr>
      <vt:lpstr>Cambria</vt:lpstr>
      <vt:lpstr>Century Gothic</vt:lpstr>
      <vt:lpstr>Ginto</vt:lpstr>
      <vt:lpstr>Wingdings</vt:lpstr>
      <vt:lpstr>Wingdings 3</vt:lpstr>
      <vt:lpstr>Wisp</vt:lpstr>
      <vt:lpstr>  Home Loan Approval Predictor</vt:lpstr>
      <vt:lpstr>Introduction</vt:lpstr>
      <vt:lpstr>Background and Data Sources</vt:lpstr>
      <vt:lpstr>Methods/Steps</vt:lpstr>
      <vt:lpstr>Distribution of Loan Amount with Histogram plot :</vt:lpstr>
      <vt:lpstr>Outcome of Loan Approval by Credit History Plot with Bar diagram:</vt:lpstr>
      <vt:lpstr>Outcome of Income vs. Loan Amount Plot, Scatter plot:</vt:lpstr>
      <vt:lpstr>Education Level Plot with Bar diagram:</vt:lpstr>
      <vt:lpstr>Outcome of Loan Amount Distribution by Property Area Plot</vt:lpstr>
      <vt:lpstr>Outcome of Correlation Heatmap:   </vt:lpstr>
      <vt:lpstr>ML Algorithms Outcome:   </vt:lpstr>
      <vt:lpstr>Model Performance:  </vt:lpstr>
      <vt:lpstr>Thanks!!! </vt:lpstr>
    </vt:vector>
  </TitlesOfParts>
  <Company>Fiserv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Mukherjee, Chitramoy (Omaha)</dc:creator>
  <cp:lastModifiedBy>Mukherjee, Chitramoy (Omaha)</cp:lastModifiedBy>
  <cp:revision>1</cp:revision>
  <dcterms:created xsi:type="dcterms:W3CDTF">2024-10-16T02:54:29Z</dcterms:created>
  <dcterms:modified xsi:type="dcterms:W3CDTF">2025-02-28T04:40:29Z</dcterms:modified>
</cp:coreProperties>
</file>